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4358" r:id="rId2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7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04716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14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62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Rectángulo 7"/>
          <p:cNvSpPr/>
          <p:nvPr userDrawn="1"/>
        </p:nvSpPr>
        <p:spPr>
          <a:xfrm>
            <a:off x="8810625" y="5153025"/>
            <a:ext cx="3114675" cy="1568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278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51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n 1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20" y="6072061"/>
            <a:ext cx="1623916" cy="75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C4288E-BB27-E5E6-E7C1-E8B222EC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16" y="646310"/>
            <a:ext cx="6465221" cy="81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Modernización de la carretera existente, de 7 a 12 m de ancho de corona, para alojar 2 carriles de circulación de la carretera Jalpa - Calvillo.</a:t>
            </a: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1947155" y="3952948"/>
          <a:ext cx="2520000" cy="893421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07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978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latin typeface="Montserrat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07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37" y="146147"/>
            <a:ext cx="11424920" cy="656272"/>
          </a:xfrm>
        </p:spPr>
        <p:txBody>
          <a:bodyPr/>
          <a:lstStyle/>
          <a:p>
            <a:r>
              <a:rPr lang="es-ES" sz="1800" dirty="0"/>
              <a:t>Modernización de la Carretera Jalpa – Límite de Estados </a:t>
            </a:r>
            <a:br>
              <a:rPr lang="es-ES" sz="1800" dirty="0"/>
            </a:br>
            <a:r>
              <a:rPr lang="es-ES" sz="1800" dirty="0" err="1"/>
              <a:t>Zac</a:t>
            </a:r>
            <a:r>
              <a:rPr lang="es-ES" sz="1800" dirty="0"/>
              <a:t>./</a:t>
            </a:r>
            <a:r>
              <a:rPr lang="es-ES" sz="1800" dirty="0" err="1"/>
              <a:t>Ags</a:t>
            </a:r>
            <a:r>
              <a:rPr lang="es-ES" sz="1800" dirty="0"/>
              <a:t>.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F679C657-83A6-08DB-CEA0-55B712B14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456" y="4472828"/>
            <a:ext cx="5163316" cy="188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Beneficios: </a:t>
            </a:r>
          </a:p>
          <a:p>
            <a:pPr marL="0" marR="0" lvl="1" indent="0" algn="just" defTabSz="2180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 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9388" marR="0" lvl="1" indent="-171450" algn="just" defTabSz="1889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5 minutos.</a:t>
            </a:r>
          </a:p>
          <a:p>
            <a:pPr marL="7938" marR="0" lvl="1" indent="0" algn="just" defTabSz="1889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1450" algn="just" defTabSz="1889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Población beneficiada: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907,369 habitantes en los municipios de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Apozol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, Jalpa y Aguascalientes.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7938" marR="0" lvl="1" indent="0" algn="just" defTabSz="1889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Empleos directos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: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1,175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Empleos indirectos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: 4,698</a:t>
            </a:r>
          </a:p>
        </p:txBody>
      </p: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1148380" y="1645211"/>
          <a:ext cx="4266648" cy="2068334"/>
        </p:xfrm>
        <a:graphic>
          <a:graphicData uri="http://schemas.openxmlformats.org/drawingml/2006/table">
            <a:tbl>
              <a:tblPr/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OCT-2013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715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474.9 MDP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(mdp)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2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474.9 MDP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469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24794"/>
                  </a:ext>
                </a:extLst>
              </a:tr>
              <a:tr h="125215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3" name="Tabla 10">
            <a:extLst>
              <a:ext uri="{FF2B5EF4-FFF2-40B4-BE49-F238E27FC236}">
                <a16:creationId xmlns:a16="http://schemas.microsoft.com/office/drawing/2014/main" id="{8268816C-F1AF-6FBF-4E14-FFB6A7F48CF4}"/>
              </a:ext>
            </a:extLst>
          </p:cNvPr>
          <p:cNvGraphicFramePr>
            <a:graphicFrameLocks noGrp="1"/>
          </p:cNvGraphicFramePr>
          <p:nvPr/>
        </p:nvGraphicFramePr>
        <p:xfrm>
          <a:off x="1237156" y="5056463"/>
          <a:ext cx="4177872" cy="168679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057087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20785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61000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31487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Calendario Fiscal Concluido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grpSp>
        <p:nvGrpSpPr>
          <p:cNvPr id="8" name="Grupo 7"/>
          <p:cNvGrpSpPr/>
          <p:nvPr/>
        </p:nvGrpSpPr>
        <p:grpSpPr>
          <a:xfrm>
            <a:off x="7056397" y="910267"/>
            <a:ext cx="4577643" cy="3230345"/>
            <a:chOff x="6981753" y="749950"/>
            <a:chExt cx="4577643" cy="323034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8" t="8930" r="14170" b="3271"/>
            <a:stretch/>
          </p:blipFill>
          <p:spPr>
            <a:xfrm>
              <a:off x="6981753" y="749950"/>
              <a:ext cx="4577643" cy="323034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55" name="Forma libre 54"/>
            <p:cNvSpPr/>
            <p:nvPr/>
          </p:nvSpPr>
          <p:spPr>
            <a:xfrm>
              <a:off x="8512477" y="1944062"/>
              <a:ext cx="1957887" cy="570960"/>
            </a:xfrm>
            <a:custGeom>
              <a:avLst/>
              <a:gdLst>
                <a:gd name="connsiteX0" fmla="*/ 646814 w 646814"/>
                <a:gd name="connsiteY0" fmla="*/ 64139 h 650102"/>
                <a:gd name="connsiteX1" fmla="*/ 538579 w 646814"/>
                <a:gd name="connsiteY1" fmla="*/ 34281 h 650102"/>
                <a:gd name="connsiteX2" fmla="*/ 445273 w 646814"/>
                <a:gd name="connsiteY2" fmla="*/ 19352 h 650102"/>
                <a:gd name="connsiteX3" fmla="*/ 277322 w 646814"/>
                <a:gd name="connsiteY3" fmla="*/ 691 h 650102"/>
                <a:gd name="connsiteX4" fmla="*/ 217606 w 646814"/>
                <a:gd name="connsiteY4" fmla="*/ 45478 h 650102"/>
                <a:gd name="connsiteX5" fmla="*/ 105639 w 646814"/>
                <a:gd name="connsiteY5" fmla="*/ 131319 h 650102"/>
                <a:gd name="connsiteX6" fmla="*/ 42191 w 646814"/>
                <a:gd name="connsiteY6" fmla="*/ 157445 h 650102"/>
                <a:gd name="connsiteX7" fmla="*/ 1136 w 646814"/>
                <a:gd name="connsiteY7" fmla="*/ 232090 h 650102"/>
                <a:gd name="connsiteX8" fmla="*/ 86978 w 646814"/>
                <a:gd name="connsiteY8" fmla="*/ 650102 h 650102"/>
                <a:gd name="connsiteX0" fmla="*/ 876786 w 876786"/>
                <a:gd name="connsiteY0" fmla="*/ 64139 h 258047"/>
                <a:gd name="connsiteX1" fmla="*/ 768551 w 876786"/>
                <a:gd name="connsiteY1" fmla="*/ 34281 h 258047"/>
                <a:gd name="connsiteX2" fmla="*/ 675245 w 876786"/>
                <a:gd name="connsiteY2" fmla="*/ 19352 h 258047"/>
                <a:gd name="connsiteX3" fmla="*/ 507294 w 876786"/>
                <a:gd name="connsiteY3" fmla="*/ 691 h 258047"/>
                <a:gd name="connsiteX4" fmla="*/ 447578 w 876786"/>
                <a:gd name="connsiteY4" fmla="*/ 45478 h 258047"/>
                <a:gd name="connsiteX5" fmla="*/ 335611 w 876786"/>
                <a:gd name="connsiteY5" fmla="*/ 131319 h 258047"/>
                <a:gd name="connsiteX6" fmla="*/ 272163 w 876786"/>
                <a:gd name="connsiteY6" fmla="*/ 157445 h 258047"/>
                <a:gd name="connsiteX7" fmla="*/ 231108 w 876786"/>
                <a:gd name="connsiteY7" fmla="*/ 232090 h 258047"/>
                <a:gd name="connsiteX8" fmla="*/ 3839 w 876786"/>
                <a:gd name="connsiteY8" fmla="*/ 258047 h 258047"/>
                <a:gd name="connsiteX0" fmla="*/ 872947 w 872947"/>
                <a:gd name="connsiteY0" fmla="*/ 64139 h 258047"/>
                <a:gd name="connsiteX1" fmla="*/ 764712 w 872947"/>
                <a:gd name="connsiteY1" fmla="*/ 34281 h 258047"/>
                <a:gd name="connsiteX2" fmla="*/ 671406 w 872947"/>
                <a:gd name="connsiteY2" fmla="*/ 19352 h 258047"/>
                <a:gd name="connsiteX3" fmla="*/ 503455 w 872947"/>
                <a:gd name="connsiteY3" fmla="*/ 691 h 258047"/>
                <a:gd name="connsiteX4" fmla="*/ 443739 w 872947"/>
                <a:gd name="connsiteY4" fmla="*/ 45478 h 258047"/>
                <a:gd name="connsiteX5" fmla="*/ 331772 w 872947"/>
                <a:gd name="connsiteY5" fmla="*/ 131319 h 258047"/>
                <a:gd name="connsiteX6" fmla="*/ 268324 w 872947"/>
                <a:gd name="connsiteY6" fmla="*/ 157445 h 258047"/>
                <a:gd name="connsiteX7" fmla="*/ 227269 w 872947"/>
                <a:gd name="connsiteY7" fmla="*/ 232090 h 258047"/>
                <a:gd name="connsiteX8" fmla="*/ 0 w 872947"/>
                <a:gd name="connsiteY8" fmla="*/ 258047 h 258047"/>
                <a:gd name="connsiteX0" fmla="*/ 872947 w 872947"/>
                <a:gd name="connsiteY0" fmla="*/ 64139 h 263744"/>
                <a:gd name="connsiteX1" fmla="*/ 764712 w 872947"/>
                <a:gd name="connsiteY1" fmla="*/ 34281 h 263744"/>
                <a:gd name="connsiteX2" fmla="*/ 671406 w 872947"/>
                <a:gd name="connsiteY2" fmla="*/ 19352 h 263744"/>
                <a:gd name="connsiteX3" fmla="*/ 503455 w 872947"/>
                <a:gd name="connsiteY3" fmla="*/ 691 h 263744"/>
                <a:gd name="connsiteX4" fmla="*/ 443739 w 872947"/>
                <a:gd name="connsiteY4" fmla="*/ 45478 h 263744"/>
                <a:gd name="connsiteX5" fmla="*/ 331772 w 872947"/>
                <a:gd name="connsiteY5" fmla="*/ 131319 h 263744"/>
                <a:gd name="connsiteX6" fmla="*/ 342566 w 872947"/>
                <a:gd name="connsiteY6" fmla="*/ 262217 h 263744"/>
                <a:gd name="connsiteX7" fmla="*/ 227269 w 872947"/>
                <a:gd name="connsiteY7" fmla="*/ 232090 h 263744"/>
                <a:gd name="connsiteX8" fmla="*/ 0 w 872947"/>
                <a:gd name="connsiteY8" fmla="*/ 258047 h 263744"/>
                <a:gd name="connsiteX0" fmla="*/ 872947 w 872947"/>
                <a:gd name="connsiteY0" fmla="*/ 64139 h 270794"/>
                <a:gd name="connsiteX1" fmla="*/ 764712 w 872947"/>
                <a:gd name="connsiteY1" fmla="*/ 34281 h 270794"/>
                <a:gd name="connsiteX2" fmla="*/ 671406 w 872947"/>
                <a:gd name="connsiteY2" fmla="*/ 19352 h 270794"/>
                <a:gd name="connsiteX3" fmla="*/ 503455 w 872947"/>
                <a:gd name="connsiteY3" fmla="*/ 691 h 270794"/>
                <a:gd name="connsiteX4" fmla="*/ 443739 w 872947"/>
                <a:gd name="connsiteY4" fmla="*/ 45478 h 270794"/>
                <a:gd name="connsiteX5" fmla="*/ 331772 w 872947"/>
                <a:gd name="connsiteY5" fmla="*/ 131319 h 270794"/>
                <a:gd name="connsiteX6" fmla="*/ 342566 w 872947"/>
                <a:gd name="connsiteY6" fmla="*/ 262217 h 270794"/>
                <a:gd name="connsiteX7" fmla="*/ 0 w 872947"/>
                <a:gd name="connsiteY7" fmla="*/ 258047 h 270794"/>
                <a:gd name="connsiteX0" fmla="*/ 872947 w 872947"/>
                <a:gd name="connsiteY0" fmla="*/ 64139 h 258058"/>
                <a:gd name="connsiteX1" fmla="*/ 764712 w 872947"/>
                <a:gd name="connsiteY1" fmla="*/ 34281 h 258058"/>
                <a:gd name="connsiteX2" fmla="*/ 671406 w 872947"/>
                <a:gd name="connsiteY2" fmla="*/ 19352 h 258058"/>
                <a:gd name="connsiteX3" fmla="*/ 503455 w 872947"/>
                <a:gd name="connsiteY3" fmla="*/ 691 h 258058"/>
                <a:gd name="connsiteX4" fmla="*/ 443739 w 872947"/>
                <a:gd name="connsiteY4" fmla="*/ 45478 h 258058"/>
                <a:gd name="connsiteX5" fmla="*/ 331772 w 872947"/>
                <a:gd name="connsiteY5" fmla="*/ 131319 h 258058"/>
                <a:gd name="connsiteX6" fmla="*/ 71418 w 872947"/>
                <a:gd name="connsiteY6" fmla="*/ 187862 h 258058"/>
                <a:gd name="connsiteX7" fmla="*/ 0 w 872947"/>
                <a:gd name="connsiteY7" fmla="*/ 258047 h 258058"/>
                <a:gd name="connsiteX0" fmla="*/ 872947 w 872947"/>
                <a:gd name="connsiteY0" fmla="*/ 64139 h 258055"/>
                <a:gd name="connsiteX1" fmla="*/ 764712 w 872947"/>
                <a:gd name="connsiteY1" fmla="*/ 34281 h 258055"/>
                <a:gd name="connsiteX2" fmla="*/ 671406 w 872947"/>
                <a:gd name="connsiteY2" fmla="*/ 19352 h 258055"/>
                <a:gd name="connsiteX3" fmla="*/ 503455 w 872947"/>
                <a:gd name="connsiteY3" fmla="*/ 691 h 258055"/>
                <a:gd name="connsiteX4" fmla="*/ 443739 w 872947"/>
                <a:gd name="connsiteY4" fmla="*/ 45478 h 258055"/>
                <a:gd name="connsiteX5" fmla="*/ 338227 w 872947"/>
                <a:gd name="connsiteY5" fmla="*/ 236092 h 258055"/>
                <a:gd name="connsiteX6" fmla="*/ 71418 w 872947"/>
                <a:gd name="connsiteY6" fmla="*/ 187862 h 258055"/>
                <a:gd name="connsiteX7" fmla="*/ 0 w 872947"/>
                <a:gd name="connsiteY7" fmla="*/ 258047 h 258055"/>
                <a:gd name="connsiteX0" fmla="*/ 872947 w 872947"/>
                <a:gd name="connsiteY0" fmla="*/ 106125 h 685222"/>
                <a:gd name="connsiteX1" fmla="*/ 764712 w 872947"/>
                <a:gd name="connsiteY1" fmla="*/ 76267 h 685222"/>
                <a:gd name="connsiteX2" fmla="*/ 671406 w 872947"/>
                <a:gd name="connsiteY2" fmla="*/ 61338 h 685222"/>
                <a:gd name="connsiteX3" fmla="*/ 503455 w 872947"/>
                <a:gd name="connsiteY3" fmla="*/ 42677 h 685222"/>
                <a:gd name="connsiteX4" fmla="*/ 543805 w 872947"/>
                <a:gd name="connsiteY4" fmla="*/ 682304 h 685222"/>
                <a:gd name="connsiteX5" fmla="*/ 338227 w 872947"/>
                <a:gd name="connsiteY5" fmla="*/ 278078 h 685222"/>
                <a:gd name="connsiteX6" fmla="*/ 71418 w 872947"/>
                <a:gd name="connsiteY6" fmla="*/ 229848 h 685222"/>
                <a:gd name="connsiteX7" fmla="*/ 0 w 872947"/>
                <a:gd name="connsiteY7" fmla="*/ 300033 h 685222"/>
                <a:gd name="connsiteX0" fmla="*/ 872947 w 872947"/>
                <a:gd name="connsiteY0" fmla="*/ 89772 h 750730"/>
                <a:gd name="connsiteX1" fmla="*/ 764712 w 872947"/>
                <a:gd name="connsiteY1" fmla="*/ 59914 h 750730"/>
                <a:gd name="connsiteX2" fmla="*/ 671406 w 872947"/>
                <a:gd name="connsiteY2" fmla="*/ 44985 h 750730"/>
                <a:gd name="connsiteX3" fmla="*/ 697131 w 872947"/>
                <a:gd name="connsiteY3" fmla="*/ 695520 h 750730"/>
                <a:gd name="connsiteX4" fmla="*/ 543805 w 872947"/>
                <a:gd name="connsiteY4" fmla="*/ 665951 h 750730"/>
                <a:gd name="connsiteX5" fmla="*/ 338227 w 872947"/>
                <a:gd name="connsiteY5" fmla="*/ 261725 h 750730"/>
                <a:gd name="connsiteX6" fmla="*/ 71418 w 872947"/>
                <a:gd name="connsiteY6" fmla="*/ 213495 h 750730"/>
                <a:gd name="connsiteX7" fmla="*/ 0 w 872947"/>
                <a:gd name="connsiteY7" fmla="*/ 283680 h 750730"/>
                <a:gd name="connsiteX0" fmla="*/ 872947 w 1343002"/>
                <a:gd name="connsiteY0" fmla="*/ 61309 h 685034"/>
                <a:gd name="connsiteX1" fmla="*/ 764712 w 1343002"/>
                <a:gd name="connsiteY1" fmla="*/ 31451 h 685034"/>
                <a:gd name="connsiteX2" fmla="*/ 1342819 w 1343002"/>
                <a:gd name="connsiteY2" fmla="*/ 547148 h 685034"/>
                <a:gd name="connsiteX3" fmla="*/ 697131 w 1343002"/>
                <a:gd name="connsiteY3" fmla="*/ 667057 h 685034"/>
                <a:gd name="connsiteX4" fmla="*/ 543805 w 1343002"/>
                <a:gd name="connsiteY4" fmla="*/ 637488 h 685034"/>
                <a:gd name="connsiteX5" fmla="*/ 338227 w 1343002"/>
                <a:gd name="connsiteY5" fmla="*/ 233262 h 685034"/>
                <a:gd name="connsiteX6" fmla="*/ 71418 w 1343002"/>
                <a:gd name="connsiteY6" fmla="*/ 185032 h 685034"/>
                <a:gd name="connsiteX7" fmla="*/ 0 w 1343002"/>
                <a:gd name="connsiteY7" fmla="*/ 255217 h 685034"/>
                <a:gd name="connsiteX0" fmla="*/ 872947 w 1598170"/>
                <a:gd name="connsiteY0" fmla="*/ 288 h 624013"/>
                <a:gd name="connsiteX1" fmla="*/ 1578155 w 1598170"/>
                <a:gd name="connsiteY1" fmla="*/ 389522 h 624013"/>
                <a:gd name="connsiteX2" fmla="*/ 1342819 w 1598170"/>
                <a:gd name="connsiteY2" fmla="*/ 486127 h 624013"/>
                <a:gd name="connsiteX3" fmla="*/ 697131 w 1598170"/>
                <a:gd name="connsiteY3" fmla="*/ 606036 h 624013"/>
                <a:gd name="connsiteX4" fmla="*/ 543805 w 1598170"/>
                <a:gd name="connsiteY4" fmla="*/ 576467 h 624013"/>
                <a:gd name="connsiteX5" fmla="*/ 338227 w 1598170"/>
                <a:gd name="connsiteY5" fmla="*/ 172241 h 624013"/>
                <a:gd name="connsiteX6" fmla="*/ 71418 w 1598170"/>
                <a:gd name="connsiteY6" fmla="*/ 124011 h 624013"/>
                <a:gd name="connsiteX7" fmla="*/ 0 w 1598170"/>
                <a:gd name="connsiteY7" fmla="*/ 194196 h 624013"/>
                <a:gd name="connsiteX0" fmla="*/ 1721897 w 1721897"/>
                <a:gd name="connsiteY0" fmla="*/ 271281 h 506332"/>
                <a:gd name="connsiteX1" fmla="*/ 1578155 w 1721897"/>
                <a:gd name="connsiteY1" fmla="*/ 271841 h 506332"/>
                <a:gd name="connsiteX2" fmla="*/ 1342819 w 1721897"/>
                <a:gd name="connsiteY2" fmla="*/ 368446 h 506332"/>
                <a:gd name="connsiteX3" fmla="*/ 697131 w 1721897"/>
                <a:gd name="connsiteY3" fmla="*/ 488355 h 506332"/>
                <a:gd name="connsiteX4" fmla="*/ 543805 w 1721897"/>
                <a:gd name="connsiteY4" fmla="*/ 458786 h 506332"/>
                <a:gd name="connsiteX5" fmla="*/ 338227 w 1721897"/>
                <a:gd name="connsiteY5" fmla="*/ 54560 h 506332"/>
                <a:gd name="connsiteX6" fmla="*/ 71418 w 1721897"/>
                <a:gd name="connsiteY6" fmla="*/ 6330 h 506332"/>
                <a:gd name="connsiteX7" fmla="*/ 0 w 1721897"/>
                <a:gd name="connsiteY7" fmla="*/ 76515 h 506332"/>
                <a:gd name="connsiteX0" fmla="*/ 1721897 w 1721897"/>
                <a:gd name="connsiteY0" fmla="*/ 271281 h 506332"/>
                <a:gd name="connsiteX1" fmla="*/ 1571699 w 1721897"/>
                <a:gd name="connsiteY1" fmla="*/ 302259 h 506332"/>
                <a:gd name="connsiteX2" fmla="*/ 1342819 w 1721897"/>
                <a:gd name="connsiteY2" fmla="*/ 368446 h 506332"/>
                <a:gd name="connsiteX3" fmla="*/ 697131 w 1721897"/>
                <a:gd name="connsiteY3" fmla="*/ 488355 h 506332"/>
                <a:gd name="connsiteX4" fmla="*/ 543805 w 1721897"/>
                <a:gd name="connsiteY4" fmla="*/ 458786 h 506332"/>
                <a:gd name="connsiteX5" fmla="*/ 338227 w 1721897"/>
                <a:gd name="connsiteY5" fmla="*/ 54560 h 506332"/>
                <a:gd name="connsiteX6" fmla="*/ 71418 w 1721897"/>
                <a:gd name="connsiteY6" fmla="*/ 6330 h 506332"/>
                <a:gd name="connsiteX7" fmla="*/ 0 w 1721897"/>
                <a:gd name="connsiteY7" fmla="*/ 76515 h 506332"/>
                <a:gd name="connsiteX0" fmla="*/ 1721897 w 1721897"/>
                <a:gd name="connsiteY0" fmla="*/ 271281 h 521917"/>
                <a:gd name="connsiteX1" fmla="*/ 1571699 w 1721897"/>
                <a:gd name="connsiteY1" fmla="*/ 302259 h 521917"/>
                <a:gd name="connsiteX2" fmla="*/ 1342819 w 1721897"/>
                <a:gd name="connsiteY2" fmla="*/ 368446 h 521917"/>
                <a:gd name="connsiteX3" fmla="*/ 713272 w 1721897"/>
                <a:gd name="connsiteY3" fmla="*/ 512013 h 521917"/>
                <a:gd name="connsiteX4" fmla="*/ 543805 w 1721897"/>
                <a:gd name="connsiteY4" fmla="*/ 458786 h 521917"/>
                <a:gd name="connsiteX5" fmla="*/ 338227 w 1721897"/>
                <a:gd name="connsiteY5" fmla="*/ 54560 h 521917"/>
                <a:gd name="connsiteX6" fmla="*/ 71418 w 1721897"/>
                <a:gd name="connsiteY6" fmla="*/ 6330 h 521917"/>
                <a:gd name="connsiteX7" fmla="*/ 0 w 1721897"/>
                <a:gd name="connsiteY7" fmla="*/ 76515 h 521917"/>
                <a:gd name="connsiteX0" fmla="*/ 1721897 w 1721897"/>
                <a:gd name="connsiteY0" fmla="*/ 271281 h 530904"/>
                <a:gd name="connsiteX1" fmla="*/ 1571699 w 1721897"/>
                <a:gd name="connsiteY1" fmla="*/ 302259 h 530904"/>
                <a:gd name="connsiteX2" fmla="*/ 1342819 w 1721897"/>
                <a:gd name="connsiteY2" fmla="*/ 368446 h 530904"/>
                <a:gd name="connsiteX3" fmla="*/ 713272 w 1721897"/>
                <a:gd name="connsiteY3" fmla="*/ 512013 h 530904"/>
                <a:gd name="connsiteX4" fmla="*/ 543805 w 1721897"/>
                <a:gd name="connsiteY4" fmla="*/ 458786 h 530904"/>
                <a:gd name="connsiteX5" fmla="*/ 338227 w 1721897"/>
                <a:gd name="connsiteY5" fmla="*/ 54560 h 530904"/>
                <a:gd name="connsiteX6" fmla="*/ 71418 w 1721897"/>
                <a:gd name="connsiteY6" fmla="*/ 6330 h 530904"/>
                <a:gd name="connsiteX7" fmla="*/ 0 w 1721897"/>
                <a:gd name="connsiteY7" fmla="*/ 76515 h 530904"/>
                <a:gd name="connsiteX0" fmla="*/ 1721897 w 1721897"/>
                <a:gd name="connsiteY0" fmla="*/ 271281 h 530904"/>
                <a:gd name="connsiteX1" fmla="*/ 1571699 w 1721897"/>
                <a:gd name="connsiteY1" fmla="*/ 302259 h 530904"/>
                <a:gd name="connsiteX2" fmla="*/ 1342819 w 1721897"/>
                <a:gd name="connsiteY2" fmla="*/ 368446 h 530904"/>
                <a:gd name="connsiteX3" fmla="*/ 713272 w 1721897"/>
                <a:gd name="connsiteY3" fmla="*/ 512013 h 530904"/>
                <a:gd name="connsiteX4" fmla="*/ 543805 w 1721897"/>
                <a:gd name="connsiteY4" fmla="*/ 458786 h 530904"/>
                <a:gd name="connsiteX5" fmla="*/ 338227 w 1721897"/>
                <a:gd name="connsiteY5" fmla="*/ 54560 h 530904"/>
                <a:gd name="connsiteX6" fmla="*/ 71418 w 1721897"/>
                <a:gd name="connsiteY6" fmla="*/ 6330 h 530904"/>
                <a:gd name="connsiteX7" fmla="*/ 0 w 1721897"/>
                <a:gd name="connsiteY7" fmla="*/ 76515 h 530904"/>
                <a:gd name="connsiteX0" fmla="*/ 1734809 w 1734809"/>
                <a:gd name="connsiteY0" fmla="*/ 270079 h 529702"/>
                <a:gd name="connsiteX1" fmla="*/ 1584611 w 1734809"/>
                <a:gd name="connsiteY1" fmla="*/ 301057 h 529702"/>
                <a:gd name="connsiteX2" fmla="*/ 1355731 w 1734809"/>
                <a:gd name="connsiteY2" fmla="*/ 367244 h 529702"/>
                <a:gd name="connsiteX3" fmla="*/ 726184 w 1734809"/>
                <a:gd name="connsiteY3" fmla="*/ 510811 h 529702"/>
                <a:gd name="connsiteX4" fmla="*/ 556717 w 1734809"/>
                <a:gd name="connsiteY4" fmla="*/ 457584 h 529702"/>
                <a:gd name="connsiteX5" fmla="*/ 351139 w 1734809"/>
                <a:gd name="connsiteY5" fmla="*/ 53358 h 529702"/>
                <a:gd name="connsiteX6" fmla="*/ 84330 w 1734809"/>
                <a:gd name="connsiteY6" fmla="*/ 5128 h 529702"/>
                <a:gd name="connsiteX7" fmla="*/ 0 w 1734809"/>
                <a:gd name="connsiteY7" fmla="*/ 58414 h 52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09" h="529702">
                  <a:moveTo>
                    <a:pt x="1734809" y="270079"/>
                  </a:moveTo>
                  <a:cubicBezTo>
                    <a:pt x="1697486" y="258882"/>
                    <a:pt x="1647791" y="284863"/>
                    <a:pt x="1584611" y="301057"/>
                  </a:cubicBezTo>
                  <a:cubicBezTo>
                    <a:pt x="1521431" y="317251"/>
                    <a:pt x="1498802" y="332285"/>
                    <a:pt x="1355731" y="367244"/>
                  </a:cubicBezTo>
                  <a:cubicBezTo>
                    <a:pt x="1212660" y="402203"/>
                    <a:pt x="781882" y="475476"/>
                    <a:pt x="726184" y="510811"/>
                  </a:cubicBezTo>
                  <a:cubicBezTo>
                    <a:pt x="670486" y="546146"/>
                    <a:pt x="619224" y="533826"/>
                    <a:pt x="556717" y="457584"/>
                  </a:cubicBezTo>
                  <a:cubicBezTo>
                    <a:pt x="494210" y="381342"/>
                    <a:pt x="429870" y="128767"/>
                    <a:pt x="351139" y="53358"/>
                  </a:cubicBezTo>
                  <a:cubicBezTo>
                    <a:pt x="272408" y="-22051"/>
                    <a:pt x="142853" y="4285"/>
                    <a:pt x="84330" y="5128"/>
                  </a:cubicBezTo>
                  <a:cubicBezTo>
                    <a:pt x="25807" y="5971"/>
                    <a:pt x="28110" y="40652"/>
                    <a:pt x="0" y="58414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13713C2F-5C22-5BA6-6EAC-A734F78F2C3D}"/>
                </a:ext>
              </a:extLst>
            </p:cNvPr>
            <p:cNvSpPr txBox="1"/>
            <p:nvPr/>
          </p:nvSpPr>
          <p:spPr>
            <a:xfrm>
              <a:off x="7438499" y="2114126"/>
              <a:ext cx="114064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Gómez Palacio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0B98C922-DB23-92CD-C583-517D302F6019}"/>
                </a:ext>
              </a:extLst>
            </p:cNvPr>
            <p:cNvSpPr/>
            <p:nvPr/>
          </p:nvSpPr>
          <p:spPr>
            <a:xfrm>
              <a:off x="8611671" y="2289731"/>
              <a:ext cx="152459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13713C2F-5C22-5BA6-6EAC-A734F78F2C3D}"/>
                </a:ext>
              </a:extLst>
            </p:cNvPr>
            <p:cNvSpPr txBox="1"/>
            <p:nvPr/>
          </p:nvSpPr>
          <p:spPr>
            <a:xfrm>
              <a:off x="10802425" y="3255184"/>
              <a:ext cx="74847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Torreón</a:t>
              </a:r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0B98C922-DB23-92CD-C583-517D302F6019}"/>
                </a:ext>
              </a:extLst>
            </p:cNvPr>
            <p:cNvSpPr/>
            <p:nvPr/>
          </p:nvSpPr>
          <p:spPr>
            <a:xfrm>
              <a:off x="11259880" y="3021245"/>
              <a:ext cx="152459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6D632E0-57CD-FF1B-5A2F-A28661E4ECFD}"/>
                </a:ext>
              </a:extLst>
            </p:cNvPr>
            <p:cNvGrpSpPr/>
            <p:nvPr/>
          </p:nvGrpSpPr>
          <p:grpSpPr>
            <a:xfrm>
              <a:off x="6990299" y="3317173"/>
              <a:ext cx="1140862" cy="639181"/>
              <a:chOff x="6865406" y="3582889"/>
              <a:chExt cx="1151949" cy="639181"/>
            </a:xfrm>
          </p:grpSpPr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E7FCD8D6-2C83-B0ED-6C9F-93B599915BCD}"/>
                  </a:ext>
                </a:extLst>
              </p:cNvPr>
              <p:cNvSpPr/>
              <p:nvPr/>
            </p:nvSpPr>
            <p:spPr>
              <a:xfrm>
                <a:off x="6865406" y="3582889"/>
                <a:ext cx="1151949" cy="6391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3DEC2421-2A5C-AD85-9039-434205680275}"/>
                  </a:ext>
                </a:extLst>
              </p:cNvPr>
              <p:cNvGrpSpPr/>
              <p:nvPr/>
            </p:nvGrpSpPr>
            <p:grpSpPr>
              <a:xfrm>
                <a:off x="6906292" y="3599630"/>
                <a:ext cx="1072479" cy="585710"/>
                <a:chOff x="8219902" y="3502074"/>
                <a:chExt cx="780949" cy="341631"/>
              </a:xfrm>
            </p:grpSpPr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52CE3338-C880-C83D-EFA4-3DD0601C3CF6}"/>
                    </a:ext>
                  </a:extLst>
                </p:cNvPr>
                <p:cNvSpPr/>
                <p:nvPr/>
              </p:nvSpPr>
              <p:spPr>
                <a:xfrm>
                  <a:off x="8219903" y="3502074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SIMBOLOGÍA</a:t>
                  </a:r>
                </a:p>
              </p:txBody>
            </p:sp>
            <p:sp>
              <p:nvSpPr>
                <p:cNvPr id="68" name="Rectángulo redondeado 34">
                  <a:extLst>
                    <a:ext uri="{FF2B5EF4-FFF2-40B4-BE49-F238E27FC236}">
                      <a16:creationId xmlns:a16="http://schemas.microsoft.com/office/drawing/2014/main" id="{95B2F08D-C6D5-2AAA-1F5F-5F1E1509402C}"/>
                    </a:ext>
                  </a:extLst>
                </p:cNvPr>
                <p:cNvSpPr/>
                <p:nvPr/>
              </p:nvSpPr>
              <p:spPr>
                <a:xfrm>
                  <a:off x="8219902" y="3567579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D3C51CFB-683A-7FE4-4BF9-20EBE90A1D7F}"/>
                    </a:ext>
                  </a:extLst>
                </p:cNvPr>
                <p:cNvSpPr/>
                <p:nvPr/>
              </p:nvSpPr>
              <p:spPr>
                <a:xfrm>
                  <a:off x="8300841" y="3583826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ángulo 69">
                  <a:extLst>
                    <a:ext uri="{FF2B5EF4-FFF2-40B4-BE49-F238E27FC236}">
                      <a16:creationId xmlns:a16="http://schemas.microsoft.com/office/drawing/2014/main" id="{A0DAB689-F331-DA8D-D812-6DF8DE46E921}"/>
                    </a:ext>
                  </a:extLst>
                </p:cNvPr>
                <p:cNvSpPr/>
                <p:nvPr/>
              </p:nvSpPr>
              <p:spPr>
                <a:xfrm>
                  <a:off x="8238729" y="3652370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Rectángulo 70">
                  <a:extLst>
                    <a:ext uri="{FF2B5EF4-FFF2-40B4-BE49-F238E27FC236}">
                      <a16:creationId xmlns:a16="http://schemas.microsoft.com/office/drawing/2014/main" id="{4BEF79AD-1172-5D5C-EAD2-F486C23DBE42}"/>
                    </a:ext>
                  </a:extLst>
                </p:cNvPr>
                <p:cNvSpPr/>
                <p:nvPr/>
              </p:nvSpPr>
              <p:spPr>
                <a:xfrm>
                  <a:off x="8238729" y="3720070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ángulo 71">
                  <a:extLst>
                    <a:ext uri="{FF2B5EF4-FFF2-40B4-BE49-F238E27FC236}">
                      <a16:creationId xmlns:a16="http://schemas.microsoft.com/office/drawing/2014/main" id="{7CAC50EC-B83F-2D9F-A7B2-9A32F2318414}"/>
                    </a:ext>
                  </a:extLst>
                </p:cNvPr>
                <p:cNvSpPr/>
                <p:nvPr/>
              </p:nvSpPr>
              <p:spPr>
                <a:xfrm>
                  <a:off x="8238729" y="3792646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ectángulo 72">
                  <a:extLst>
                    <a:ext uri="{FF2B5EF4-FFF2-40B4-BE49-F238E27FC236}">
                      <a16:creationId xmlns:a16="http://schemas.microsoft.com/office/drawing/2014/main" id="{F6F60101-AC68-D185-5DD9-A662972CD8EE}"/>
                    </a:ext>
                  </a:extLst>
                </p:cNvPr>
                <p:cNvSpPr/>
                <p:nvPr/>
              </p:nvSpPr>
              <p:spPr>
                <a:xfrm>
                  <a:off x="8402444" y="3573220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74" name="Rectángulo 73">
                  <a:extLst>
                    <a:ext uri="{FF2B5EF4-FFF2-40B4-BE49-F238E27FC236}">
                      <a16:creationId xmlns:a16="http://schemas.microsoft.com/office/drawing/2014/main" id="{0B9F9E93-E083-F965-67D8-34A61B4FA6E1}"/>
                    </a:ext>
                  </a:extLst>
                </p:cNvPr>
                <p:cNvSpPr/>
                <p:nvPr/>
              </p:nvSpPr>
              <p:spPr>
                <a:xfrm>
                  <a:off x="8400483" y="3644718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75" name="Rectángulo 74">
                  <a:extLst>
                    <a:ext uri="{FF2B5EF4-FFF2-40B4-BE49-F238E27FC236}">
                      <a16:creationId xmlns:a16="http://schemas.microsoft.com/office/drawing/2014/main" id="{F1D1252E-110C-A794-9A98-655E39C13E97}"/>
                    </a:ext>
                  </a:extLst>
                </p:cNvPr>
                <p:cNvSpPr/>
                <p:nvPr/>
              </p:nvSpPr>
              <p:spPr>
                <a:xfrm>
                  <a:off x="8401514" y="3710869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207A12DF-1AFA-70B9-1E50-B520B1C29E14}"/>
                    </a:ext>
                  </a:extLst>
                </p:cNvPr>
                <p:cNvSpPr/>
                <p:nvPr/>
              </p:nvSpPr>
              <p:spPr>
                <a:xfrm>
                  <a:off x="8401427" y="3781150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  <p:sp>
          <p:nvSpPr>
            <p:cNvPr id="77" name="Forma libre 76"/>
            <p:cNvSpPr/>
            <p:nvPr/>
          </p:nvSpPr>
          <p:spPr>
            <a:xfrm>
              <a:off x="8512476" y="1944062"/>
              <a:ext cx="1957887" cy="570960"/>
            </a:xfrm>
            <a:custGeom>
              <a:avLst/>
              <a:gdLst>
                <a:gd name="connsiteX0" fmla="*/ 646814 w 646814"/>
                <a:gd name="connsiteY0" fmla="*/ 64139 h 650102"/>
                <a:gd name="connsiteX1" fmla="*/ 538579 w 646814"/>
                <a:gd name="connsiteY1" fmla="*/ 34281 h 650102"/>
                <a:gd name="connsiteX2" fmla="*/ 445273 w 646814"/>
                <a:gd name="connsiteY2" fmla="*/ 19352 h 650102"/>
                <a:gd name="connsiteX3" fmla="*/ 277322 w 646814"/>
                <a:gd name="connsiteY3" fmla="*/ 691 h 650102"/>
                <a:gd name="connsiteX4" fmla="*/ 217606 w 646814"/>
                <a:gd name="connsiteY4" fmla="*/ 45478 h 650102"/>
                <a:gd name="connsiteX5" fmla="*/ 105639 w 646814"/>
                <a:gd name="connsiteY5" fmla="*/ 131319 h 650102"/>
                <a:gd name="connsiteX6" fmla="*/ 42191 w 646814"/>
                <a:gd name="connsiteY6" fmla="*/ 157445 h 650102"/>
                <a:gd name="connsiteX7" fmla="*/ 1136 w 646814"/>
                <a:gd name="connsiteY7" fmla="*/ 232090 h 650102"/>
                <a:gd name="connsiteX8" fmla="*/ 86978 w 646814"/>
                <a:gd name="connsiteY8" fmla="*/ 650102 h 650102"/>
                <a:gd name="connsiteX0" fmla="*/ 876786 w 876786"/>
                <a:gd name="connsiteY0" fmla="*/ 64139 h 258047"/>
                <a:gd name="connsiteX1" fmla="*/ 768551 w 876786"/>
                <a:gd name="connsiteY1" fmla="*/ 34281 h 258047"/>
                <a:gd name="connsiteX2" fmla="*/ 675245 w 876786"/>
                <a:gd name="connsiteY2" fmla="*/ 19352 h 258047"/>
                <a:gd name="connsiteX3" fmla="*/ 507294 w 876786"/>
                <a:gd name="connsiteY3" fmla="*/ 691 h 258047"/>
                <a:gd name="connsiteX4" fmla="*/ 447578 w 876786"/>
                <a:gd name="connsiteY4" fmla="*/ 45478 h 258047"/>
                <a:gd name="connsiteX5" fmla="*/ 335611 w 876786"/>
                <a:gd name="connsiteY5" fmla="*/ 131319 h 258047"/>
                <a:gd name="connsiteX6" fmla="*/ 272163 w 876786"/>
                <a:gd name="connsiteY6" fmla="*/ 157445 h 258047"/>
                <a:gd name="connsiteX7" fmla="*/ 231108 w 876786"/>
                <a:gd name="connsiteY7" fmla="*/ 232090 h 258047"/>
                <a:gd name="connsiteX8" fmla="*/ 3839 w 876786"/>
                <a:gd name="connsiteY8" fmla="*/ 258047 h 258047"/>
                <a:gd name="connsiteX0" fmla="*/ 872947 w 872947"/>
                <a:gd name="connsiteY0" fmla="*/ 64139 h 258047"/>
                <a:gd name="connsiteX1" fmla="*/ 764712 w 872947"/>
                <a:gd name="connsiteY1" fmla="*/ 34281 h 258047"/>
                <a:gd name="connsiteX2" fmla="*/ 671406 w 872947"/>
                <a:gd name="connsiteY2" fmla="*/ 19352 h 258047"/>
                <a:gd name="connsiteX3" fmla="*/ 503455 w 872947"/>
                <a:gd name="connsiteY3" fmla="*/ 691 h 258047"/>
                <a:gd name="connsiteX4" fmla="*/ 443739 w 872947"/>
                <a:gd name="connsiteY4" fmla="*/ 45478 h 258047"/>
                <a:gd name="connsiteX5" fmla="*/ 331772 w 872947"/>
                <a:gd name="connsiteY5" fmla="*/ 131319 h 258047"/>
                <a:gd name="connsiteX6" fmla="*/ 268324 w 872947"/>
                <a:gd name="connsiteY6" fmla="*/ 157445 h 258047"/>
                <a:gd name="connsiteX7" fmla="*/ 227269 w 872947"/>
                <a:gd name="connsiteY7" fmla="*/ 232090 h 258047"/>
                <a:gd name="connsiteX8" fmla="*/ 0 w 872947"/>
                <a:gd name="connsiteY8" fmla="*/ 258047 h 258047"/>
                <a:gd name="connsiteX0" fmla="*/ 872947 w 872947"/>
                <a:gd name="connsiteY0" fmla="*/ 64139 h 263744"/>
                <a:gd name="connsiteX1" fmla="*/ 764712 w 872947"/>
                <a:gd name="connsiteY1" fmla="*/ 34281 h 263744"/>
                <a:gd name="connsiteX2" fmla="*/ 671406 w 872947"/>
                <a:gd name="connsiteY2" fmla="*/ 19352 h 263744"/>
                <a:gd name="connsiteX3" fmla="*/ 503455 w 872947"/>
                <a:gd name="connsiteY3" fmla="*/ 691 h 263744"/>
                <a:gd name="connsiteX4" fmla="*/ 443739 w 872947"/>
                <a:gd name="connsiteY4" fmla="*/ 45478 h 263744"/>
                <a:gd name="connsiteX5" fmla="*/ 331772 w 872947"/>
                <a:gd name="connsiteY5" fmla="*/ 131319 h 263744"/>
                <a:gd name="connsiteX6" fmla="*/ 342566 w 872947"/>
                <a:gd name="connsiteY6" fmla="*/ 262217 h 263744"/>
                <a:gd name="connsiteX7" fmla="*/ 227269 w 872947"/>
                <a:gd name="connsiteY7" fmla="*/ 232090 h 263744"/>
                <a:gd name="connsiteX8" fmla="*/ 0 w 872947"/>
                <a:gd name="connsiteY8" fmla="*/ 258047 h 263744"/>
                <a:gd name="connsiteX0" fmla="*/ 872947 w 872947"/>
                <a:gd name="connsiteY0" fmla="*/ 64139 h 270794"/>
                <a:gd name="connsiteX1" fmla="*/ 764712 w 872947"/>
                <a:gd name="connsiteY1" fmla="*/ 34281 h 270794"/>
                <a:gd name="connsiteX2" fmla="*/ 671406 w 872947"/>
                <a:gd name="connsiteY2" fmla="*/ 19352 h 270794"/>
                <a:gd name="connsiteX3" fmla="*/ 503455 w 872947"/>
                <a:gd name="connsiteY3" fmla="*/ 691 h 270794"/>
                <a:gd name="connsiteX4" fmla="*/ 443739 w 872947"/>
                <a:gd name="connsiteY4" fmla="*/ 45478 h 270794"/>
                <a:gd name="connsiteX5" fmla="*/ 331772 w 872947"/>
                <a:gd name="connsiteY5" fmla="*/ 131319 h 270794"/>
                <a:gd name="connsiteX6" fmla="*/ 342566 w 872947"/>
                <a:gd name="connsiteY6" fmla="*/ 262217 h 270794"/>
                <a:gd name="connsiteX7" fmla="*/ 0 w 872947"/>
                <a:gd name="connsiteY7" fmla="*/ 258047 h 270794"/>
                <a:gd name="connsiteX0" fmla="*/ 872947 w 872947"/>
                <a:gd name="connsiteY0" fmla="*/ 64139 h 258058"/>
                <a:gd name="connsiteX1" fmla="*/ 764712 w 872947"/>
                <a:gd name="connsiteY1" fmla="*/ 34281 h 258058"/>
                <a:gd name="connsiteX2" fmla="*/ 671406 w 872947"/>
                <a:gd name="connsiteY2" fmla="*/ 19352 h 258058"/>
                <a:gd name="connsiteX3" fmla="*/ 503455 w 872947"/>
                <a:gd name="connsiteY3" fmla="*/ 691 h 258058"/>
                <a:gd name="connsiteX4" fmla="*/ 443739 w 872947"/>
                <a:gd name="connsiteY4" fmla="*/ 45478 h 258058"/>
                <a:gd name="connsiteX5" fmla="*/ 331772 w 872947"/>
                <a:gd name="connsiteY5" fmla="*/ 131319 h 258058"/>
                <a:gd name="connsiteX6" fmla="*/ 71418 w 872947"/>
                <a:gd name="connsiteY6" fmla="*/ 187862 h 258058"/>
                <a:gd name="connsiteX7" fmla="*/ 0 w 872947"/>
                <a:gd name="connsiteY7" fmla="*/ 258047 h 258058"/>
                <a:gd name="connsiteX0" fmla="*/ 872947 w 872947"/>
                <a:gd name="connsiteY0" fmla="*/ 64139 h 258055"/>
                <a:gd name="connsiteX1" fmla="*/ 764712 w 872947"/>
                <a:gd name="connsiteY1" fmla="*/ 34281 h 258055"/>
                <a:gd name="connsiteX2" fmla="*/ 671406 w 872947"/>
                <a:gd name="connsiteY2" fmla="*/ 19352 h 258055"/>
                <a:gd name="connsiteX3" fmla="*/ 503455 w 872947"/>
                <a:gd name="connsiteY3" fmla="*/ 691 h 258055"/>
                <a:gd name="connsiteX4" fmla="*/ 443739 w 872947"/>
                <a:gd name="connsiteY4" fmla="*/ 45478 h 258055"/>
                <a:gd name="connsiteX5" fmla="*/ 338227 w 872947"/>
                <a:gd name="connsiteY5" fmla="*/ 236092 h 258055"/>
                <a:gd name="connsiteX6" fmla="*/ 71418 w 872947"/>
                <a:gd name="connsiteY6" fmla="*/ 187862 h 258055"/>
                <a:gd name="connsiteX7" fmla="*/ 0 w 872947"/>
                <a:gd name="connsiteY7" fmla="*/ 258047 h 258055"/>
                <a:gd name="connsiteX0" fmla="*/ 872947 w 872947"/>
                <a:gd name="connsiteY0" fmla="*/ 106125 h 685222"/>
                <a:gd name="connsiteX1" fmla="*/ 764712 w 872947"/>
                <a:gd name="connsiteY1" fmla="*/ 76267 h 685222"/>
                <a:gd name="connsiteX2" fmla="*/ 671406 w 872947"/>
                <a:gd name="connsiteY2" fmla="*/ 61338 h 685222"/>
                <a:gd name="connsiteX3" fmla="*/ 503455 w 872947"/>
                <a:gd name="connsiteY3" fmla="*/ 42677 h 685222"/>
                <a:gd name="connsiteX4" fmla="*/ 543805 w 872947"/>
                <a:gd name="connsiteY4" fmla="*/ 682304 h 685222"/>
                <a:gd name="connsiteX5" fmla="*/ 338227 w 872947"/>
                <a:gd name="connsiteY5" fmla="*/ 278078 h 685222"/>
                <a:gd name="connsiteX6" fmla="*/ 71418 w 872947"/>
                <a:gd name="connsiteY6" fmla="*/ 229848 h 685222"/>
                <a:gd name="connsiteX7" fmla="*/ 0 w 872947"/>
                <a:gd name="connsiteY7" fmla="*/ 300033 h 685222"/>
                <a:gd name="connsiteX0" fmla="*/ 872947 w 872947"/>
                <a:gd name="connsiteY0" fmla="*/ 89772 h 750730"/>
                <a:gd name="connsiteX1" fmla="*/ 764712 w 872947"/>
                <a:gd name="connsiteY1" fmla="*/ 59914 h 750730"/>
                <a:gd name="connsiteX2" fmla="*/ 671406 w 872947"/>
                <a:gd name="connsiteY2" fmla="*/ 44985 h 750730"/>
                <a:gd name="connsiteX3" fmla="*/ 697131 w 872947"/>
                <a:gd name="connsiteY3" fmla="*/ 695520 h 750730"/>
                <a:gd name="connsiteX4" fmla="*/ 543805 w 872947"/>
                <a:gd name="connsiteY4" fmla="*/ 665951 h 750730"/>
                <a:gd name="connsiteX5" fmla="*/ 338227 w 872947"/>
                <a:gd name="connsiteY5" fmla="*/ 261725 h 750730"/>
                <a:gd name="connsiteX6" fmla="*/ 71418 w 872947"/>
                <a:gd name="connsiteY6" fmla="*/ 213495 h 750730"/>
                <a:gd name="connsiteX7" fmla="*/ 0 w 872947"/>
                <a:gd name="connsiteY7" fmla="*/ 283680 h 750730"/>
                <a:gd name="connsiteX0" fmla="*/ 872947 w 1343002"/>
                <a:gd name="connsiteY0" fmla="*/ 61309 h 685034"/>
                <a:gd name="connsiteX1" fmla="*/ 764712 w 1343002"/>
                <a:gd name="connsiteY1" fmla="*/ 31451 h 685034"/>
                <a:gd name="connsiteX2" fmla="*/ 1342819 w 1343002"/>
                <a:gd name="connsiteY2" fmla="*/ 547148 h 685034"/>
                <a:gd name="connsiteX3" fmla="*/ 697131 w 1343002"/>
                <a:gd name="connsiteY3" fmla="*/ 667057 h 685034"/>
                <a:gd name="connsiteX4" fmla="*/ 543805 w 1343002"/>
                <a:gd name="connsiteY4" fmla="*/ 637488 h 685034"/>
                <a:gd name="connsiteX5" fmla="*/ 338227 w 1343002"/>
                <a:gd name="connsiteY5" fmla="*/ 233262 h 685034"/>
                <a:gd name="connsiteX6" fmla="*/ 71418 w 1343002"/>
                <a:gd name="connsiteY6" fmla="*/ 185032 h 685034"/>
                <a:gd name="connsiteX7" fmla="*/ 0 w 1343002"/>
                <a:gd name="connsiteY7" fmla="*/ 255217 h 685034"/>
                <a:gd name="connsiteX0" fmla="*/ 872947 w 1598170"/>
                <a:gd name="connsiteY0" fmla="*/ 288 h 624013"/>
                <a:gd name="connsiteX1" fmla="*/ 1578155 w 1598170"/>
                <a:gd name="connsiteY1" fmla="*/ 389522 h 624013"/>
                <a:gd name="connsiteX2" fmla="*/ 1342819 w 1598170"/>
                <a:gd name="connsiteY2" fmla="*/ 486127 h 624013"/>
                <a:gd name="connsiteX3" fmla="*/ 697131 w 1598170"/>
                <a:gd name="connsiteY3" fmla="*/ 606036 h 624013"/>
                <a:gd name="connsiteX4" fmla="*/ 543805 w 1598170"/>
                <a:gd name="connsiteY4" fmla="*/ 576467 h 624013"/>
                <a:gd name="connsiteX5" fmla="*/ 338227 w 1598170"/>
                <a:gd name="connsiteY5" fmla="*/ 172241 h 624013"/>
                <a:gd name="connsiteX6" fmla="*/ 71418 w 1598170"/>
                <a:gd name="connsiteY6" fmla="*/ 124011 h 624013"/>
                <a:gd name="connsiteX7" fmla="*/ 0 w 1598170"/>
                <a:gd name="connsiteY7" fmla="*/ 194196 h 624013"/>
                <a:gd name="connsiteX0" fmla="*/ 1721897 w 1721897"/>
                <a:gd name="connsiteY0" fmla="*/ 271281 h 506332"/>
                <a:gd name="connsiteX1" fmla="*/ 1578155 w 1721897"/>
                <a:gd name="connsiteY1" fmla="*/ 271841 h 506332"/>
                <a:gd name="connsiteX2" fmla="*/ 1342819 w 1721897"/>
                <a:gd name="connsiteY2" fmla="*/ 368446 h 506332"/>
                <a:gd name="connsiteX3" fmla="*/ 697131 w 1721897"/>
                <a:gd name="connsiteY3" fmla="*/ 488355 h 506332"/>
                <a:gd name="connsiteX4" fmla="*/ 543805 w 1721897"/>
                <a:gd name="connsiteY4" fmla="*/ 458786 h 506332"/>
                <a:gd name="connsiteX5" fmla="*/ 338227 w 1721897"/>
                <a:gd name="connsiteY5" fmla="*/ 54560 h 506332"/>
                <a:gd name="connsiteX6" fmla="*/ 71418 w 1721897"/>
                <a:gd name="connsiteY6" fmla="*/ 6330 h 506332"/>
                <a:gd name="connsiteX7" fmla="*/ 0 w 1721897"/>
                <a:gd name="connsiteY7" fmla="*/ 76515 h 506332"/>
                <a:gd name="connsiteX0" fmla="*/ 1721897 w 1721897"/>
                <a:gd name="connsiteY0" fmla="*/ 271281 h 506332"/>
                <a:gd name="connsiteX1" fmla="*/ 1571699 w 1721897"/>
                <a:gd name="connsiteY1" fmla="*/ 302259 h 506332"/>
                <a:gd name="connsiteX2" fmla="*/ 1342819 w 1721897"/>
                <a:gd name="connsiteY2" fmla="*/ 368446 h 506332"/>
                <a:gd name="connsiteX3" fmla="*/ 697131 w 1721897"/>
                <a:gd name="connsiteY3" fmla="*/ 488355 h 506332"/>
                <a:gd name="connsiteX4" fmla="*/ 543805 w 1721897"/>
                <a:gd name="connsiteY4" fmla="*/ 458786 h 506332"/>
                <a:gd name="connsiteX5" fmla="*/ 338227 w 1721897"/>
                <a:gd name="connsiteY5" fmla="*/ 54560 h 506332"/>
                <a:gd name="connsiteX6" fmla="*/ 71418 w 1721897"/>
                <a:gd name="connsiteY6" fmla="*/ 6330 h 506332"/>
                <a:gd name="connsiteX7" fmla="*/ 0 w 1721897"/>
                <a:gd name="connsiteY7" fmla="*/ 76515 h 506332"/>
                <a:gd name="connsiteX0" fmla="*/ 1721897 w 1721897"/>
                <a:gd name="connsiteY0" fmla="*/ 271281 h 521917"/>
                <a:gd name="connsiteX1" fmla="*/ 1571699 w 1721897"/>
                <a:gd name="connsiteY1" fmla="*/ 302259 h 521917"/>
                <a:gd name="connsiteX2" fmla="*/ 1342819 w 1721897"/>
                <a:gd name="connsiteY2" fmla="*/ 368446 h 521917"/>
                <a:gd name="connsiteX3" fmla="*/ 713272 w 1721897"/>
                <a:gd name="connsiteY3" fmla="*/ 512013 h 521917"/>
                <a:gd name="connsiteX4" fmla="*/ 543805 w 1721897"/>
                <a:gd name="connsiteY4" fmla="*/ 458786 h 521917"/>
                <a:gd name="connsiteX5" fmla="*/ 338227 w 1721897"/>
                <a:gd name="connsiteY5" fmla="*/ 54560 h 521917"/>
                <a:gd name="connsiteX6" fmla="*/ 71418 w 1721897"/>
                <a:gd name="connsiteY6" fmla="*/ 6330 h 521917"/>
                <a:gd name="connsiteX7" fmla="*/ 0 w 1721897"/>
                <a:gd name="connsiteY7" fmla="*/ 76515 h 521917"/>
                <a:gd name="connsiteX0" fmla="*/ 1721897 w 1721897"/>
                <a:gd name="connsiteY0" fmla="*/ 271281 h 530904"/>
                <a:gd name="connsiteX1" fmla="*/ 1571699 w 1721897"/>
                <a:gd name="connsiteY1" fmla="*/ 302259 h 530904"/>
                <a:gd name="connsiteX2" fmla="*/ 1342819 w 1721897"/>
                <a:gd name="connsiteY2" fmla="*/ 368446 h 530904"/>
                <a:gd name="connsiteX3" fmla="*/ 713272 w 1721897"/>
                <a:gd name="connsiteY3" fmla="*/ 512013 h 530904"/>
                <a:gd name="connsiteX4" fmla="*/ 543805 w 1721897"/>
                <a:gd name="connsiteY4" fmla="*/ 458786 h 530904"/>
                <a:gd name="connsiteX5" fmla="*/ 338227 w 1721897"/>
                <a:gd name="connsiteY5" fmla="*/ 54560 h 530904"/>
                <a:gd name="connsiteX6" fmla="*/ 71418 w 1721897"/>
                <a:gd name="connsiteY6" fmla="*/ 6330 h 530904"/>
                <a:gd name="connsiteX7" fmla="*/ 0 w 1721897"/>
                <a:gd name="connsiteY7" fmla="*/ 76515 h 530904"/>
                <a:gd name="connsiteX0" fmla="*/ 1721897 w 1721897"/>
                <a:gd name="connsiteY0" fmla="*/ 271281 h 530904"/>
                <a:gd name="connsiteX1" fmla="*/ 1571699 w 1721897"/>
                <a:gd name="connsiteY1" fmla="*/ 302259 h 530904"/>
                <a:gd name="connsiteX2" fmla="*/ 1342819 w 1721897"/>
                <a:gd name="connsiteY2" fmla="*/ 368446 h 530904"/>
                <a:gd name="connsiteX3" fmla="*/ 713272 w 1721897"/>
                <a:gd name="connsiteY3" fmla="*/ 512013 h 530904"/>
                <a:gd name="connsiteX4" fmla="*/ 543805 w 1721897"/>
                <a:gd name="connsiteY4" fmla="*/ 458786 h 530904"/>
                <a:gd name="connsiteX5" fmla="*/ 338227 w 1721897"/>
                <a:gd name="connsiteY5" fmla="*/ 54560 h 530904"/>
                <a:gd name="connsiteX6" fmla="*/ 71418 w 1721897"/>
                <a:gd name="connsiteY6" fmla="*/ 6330 h 530904"/>
                <a:gd name="connsiteX7" fmla="*/ 0 w 1721897"/>
                <a:gd name="connsiteY7" fmla="*/ 76515 h 530904"/>
                <a:gd name="connsiteX0" fmla="*/ 1734809 w 1734809"/>
                <a:gd name="connsiteY0" fmla="*/ 270079 h 529702"/>
                <a:gd name="connsiteX1" fmla="*/ 1584611 w 1734809"/>
                <a:gd name="connsiteY1" fmla="*/ 301057 h 529702"/>
                <a:gd name="connsiteX2" fmla="*/ 1355731 w 1734809"/>
                <a:gd name="connsiteY2" fmla="*/ 367244 h 529702"/>
                <a:gd name="connsiteX3" fmla="*/ 726184 w 1734809"/>
                <a:gd name="connsiteY3" fmla="*/ 510811 h 529702"/>
                <a:gd name="connsiteX4" fmla="*/ 556717 w 1734809"/>
                <a:gd name="connsiteY4" fmla="*/ 457584 h 529702"/>
                <a:gd name="connsiteX5" fmla="*/ 351139 w 1734809"/>
                <a:gd name="connsiteY5" fmla="*/ 53358 h 529702"/>
                <a:gd name="connsiteX6" fmla="*/ 84330 w 1734809"/>
                <a:gd name="connsiteY6" fmla="*/ 5128 h 529702"/>
                <a:gd name="connsiteX7" fmla="*/ 0 w 1734809"/>
                <a:gd name="connsiteY7" fmla="*/ 58414 h 52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09" h="529702">
                  <a:moveTo>
                    <a:pt x="1734809" y="270079"/>
                  </a:moveTo>
                  <a:cubicBezTo>
                    <a:pt x="1697486" y="258882"/>
                    <a:pt x="1647791" y="284863"/>
                    <a:pt x="1584611" y="301057"/>
                  </a:cubicBezTo>
                  <a:cubicBezTo>
                    <a:pt x="1521431" y="317251"/>
                    <a:pt x="1498802" y="332285"/>
                    <a:pt x="1355731" y="367244"/>
                  </a:cubicBezTo>
                  <a:cubicBezTo>
                    <a:pt x="1212660" y="402203"/>
                    <a:pt x="781882" y="475476"/>
                    <a:pt x="726184" y="510811"/>
                  </a:cubicBezTo>
                  <a:cubicBezTo>
                    <a:pt x="670486" y="546146"/>
                    <a:pt x="619224" y="533826"/>
                    <a:pt x="556717" y="457584"/>
                  </a:cubicBezTo>
                  <a:cubicBezTo>
                    <a:pt x="494210" y="381342"/>
                    <a:pt x="429870" y="128767"/>
                    <a:pt x="351139" y="53358"/>
                  </a:cubicBezTo>
                  <a:cubicBezTo>
                    <a:pt x="272408" y="-22051"/>
                    <a:pt x="142853" y="4285"/>
                    <a:pt x="84330" y="5128"/>
                  </a:cubicBezTo>
                  <a:cubicBezTo>
                    <a:pt x="25807" y="5971"/>
                    <a:pt x="28110" y="40652"/>
                    <a:pt x="0" y="5841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8" name="Arco de bloque 5"/>
          <p:cNvSpPr/>
          <p:nvPr/>
        </p:nvSpPr>
        <p:spPr>
          <a:xfrm>
            <a:off x="9311597" y="2651628"/>
            <a:ext cx="201542" cy="77670"/>
          </a:xfrm>
          <a:custGeom>
            <a:avLst/>
            <a:gdLst>
              <a:gd name="connsiteX0" fmla="*/ 0 w 201541"/>
              <a:gd name="connsiteY0" fmla="*/ 88589 h 177177"/>
              <a:gd name="connsiteX1" fmla="*/ 100771 w 201541"/>
              <a:gd name="connsiteY1" fmla="*/ 0 h 177177"/>
              <a:gd name="connsiteX2" fmla="*/ 201542 w 201541"/>
              <a:gd name="connsiteY2" fmla="*/ 88589 h 177177"/>
              <a:gd name="connsiteX3" fmla="*/ 157247 w 201541"/>
              <a:gd name="connsiteY3" fmla="*/ 88589 h 177177"/>
              <a:gd name="connsiteX4" fmla="*/ 100771 w 201541"/>
              <a:gd name="connsiteY4" fmla="*/ 44295 h 177177"/>
              <a:gd name="connsiteX5" fmla="*/ 44295 w 201541"/>
              <a:gd name="connsiteY5" fmla="*/ 88589 h 177177"/>
              <a:gd name="connsiteX6" fmla="*/ 0 w 201541"/>
              <a:gd name="connsiteY6" fmla="*/ 88589 h 177177"/>
              <a:gd name="connsiteX0" fmla="*/ 0 w 202332"/>
              <a:gd name="connsiteY0" fmla="*/ 90394 h 90394"/>
              <a:gd name="connsiteX1" fmla="*/ 100771 w 202332"/>
              <a:gd name="connsiteY1" fmla="*/ 1805 h 90394"/>
              <a:gd name="connsiteX2" fmla="*/ 179148 w 202332"/>
              <a:gd name="connsiteY2" fmla="*/ 35395 h 90394"/>
              <a:gd name="connsiteX3" fmla="*/ 201542 w 202332"/>
              <a:gd name="connsiteY3" fmla="*/ 90394 h 90394"/>
              <a:gd name="connsiteX4" fmla="*/ 157247 w 202332"/>
              <a:gd name="connsiteY4" fmla="*/ 90394 h 90394"/>
              <a:gd name="connsiteX5" fmla="*/ 100771 w 202332"/>
              <a:gd name="connsiteY5" fmla="*/ 46100 h 90394"/>
              <a:gd name="connsiteX6" fmla="*/ 44295 w 202332"/>
              <a:gd name="connsiteY6" fmla="*/ 90394 h 90394"/>
              <a:gd name="connsiteX7" fmla="*/ 0 w 202332"/>
              <a:gd name="connsiteY7" fmla="*/ 90394 h 90394"/>
              <a:gd name="connsiteX0" fmla="*/ 790 w 203122"/>
              <a:gd name="connsiteY0" fmla="*/ 90394 h 90394"/>
              <a:gd name="connsiteX1" fmla="*/ 23183 w 203122"/>
              <a:gd name="connsiteY1" fmla="*/ 31663 h 90394"/>
              <a:gd name="connsiteX2" fmla="*/ 101561 w 203122"/>
              <a:gd name="connsiteY2" fmla="*/ 1805 h 90394"/>
              <a:gd name="connsiteX3" fmla="*/ 179938 w 203122"/>
              <a:gd name="connsiteY3" fmla="*/ 35395 h 90394"/>
              <a:gd name="connsiteX4" fmla="*/ 202332 w 203122"/>
              <a:gd name="connsiteY4" fmla="*/ 90394 h 90394"/>
              <a:gd name="connsiteX5" fmla="*/ 158037 w 203122"/>
              <a:gd name="connsiteY5" fmla="*/ 90394 h 90394"/>
              <a:gd name="connsiteX6" fmla="*/ 101561 w 203122"/>
              <a:gd name="connsiteY6" fmla="*/ 46100 h 90394"/>
              <a:gd name="connsiteX7" fmla="*/ 45085 w 203122"/>
              <a:gd name="connsiteY7" fmla="*/ 90394 h 90394"/>
              <a:gd name="connsiteX8" fmla="*/ 790 w 203122"/>
              <a:gd name="connsiteY8" fmla="*/ 90394 h 90394"/>
              <a:gd name="connsiteX0" fmla="*/ 790 w 203122"/>
              <a:gd name="connsiteY0" fmla="*/ 90394 h 90394"/>
              <a:gd name="connsiteX1" fmla="*/ 23183 w 203122"/>
              <a:gd name="connsiteY1" fmla="*/ 31663 h 90394"/>
              <a:gd name="connsiteX2" fmla="*/ 101561 w 203122"/>
              <a:gd name="connsiteY2" fmla="*/ 1805 h 90394"/>
              <a:gd name="connsiteX3" fmla="*/ 179938 w 203122"/>
              <a:gd name="connsiteY3" fmla="*/ 35395 h 90394"/>
              <a:gd name="connsiteX4" fmla="*/ 202332 w 203122"/>
              <a:gd name="connsiteY4" fmla="*/ 90394 h 90394"/>
              <a:gd name="connsiteX5" fmla="*/ 158037 w 203122"/>
              <a:gd name="connsiteY5" fmla="*/ 90394 h 90394"/>
              <a:gd name="connsiteX6" fmla="*/ 101561 w 203122"/>
              <a:gd name="connsiteY6" fmla="*/ 46100 h 90394"/>
              <a:gd name="connsiteX7" fmla="*/ 45085 w 203122"/>
              <a:gd name="connsiteY7" fmla="*/ 90394 h 90394"/>
              <a:gd name="connsiteX8" fmla="*/ 790 w 203122"/>
              <a:gd name="connsiteY8" fmla="*/ 90394 h 90394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01561 w 203122"/>
              <a:gd name="connsiteY6" fmla="*/ 44295 h 88589"/>
              <a:gd name="connsiteX7" fmla="*/ 45085 w 203122"/>
              <a:gd name="connsiteY7" fmla="*/ 88589 h 88589"/>
              <a:gd name="connsiteX8" fmla="*/ 790 w 203122"/>
              <a:gd name="connsiteY8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01561 w 203122"/>
              <a:gd name="connsiteY6" fmla="*/ 44295 h 88589"/>
              <a:gd name="connsiteX7" fmla="*/ 45085 w 203122"/>
              <a:gd name="connsiteY7" fmla="*/ 88589 h 88589"/>
              <a:gd name="connsiteX8" fmla="*/ 790 w 203122"/>
              <a:gd name="connsiteY8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101561 w 203122"/>
              <a:gd name="connsiteY7" fmla="*/ 44295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79167 w 203122"/>
              <a:gd name="connsiteY7" fmla="*/ 48027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66852 w 203122"/>
              <a:gd name="connsiteY7" fmla="*/ 48027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76274 h 76274"/>
              <a:gd name="connsiteX1" fmla="*/ 23183 w 203122"/>
              <a:gd name="connsiteY1" fmla="*/ 17543 h 76274"/>
              <a:gd name="connsiteX2" fmla="*/ 101561 w 203122"/>
              <a:gd name="connsiteY2" fmla="*/ 0 h 76274"/>
              <a:gd name="connsiteX3" fmla="*/ 179938 w 203122"/>
              <a:gd name="connsiteY3" fmla="*/ 21275 h 76274"/>
              <a:gd name="connsiteX4" fmla="*/ 202332 w 203122"/>
              <a:gd name="connsiteY4" fmla="*/ 76274 h 76274"/>
              <a:gd name="connsiteX5" fmla="*/ 158037 w 203122"/>
              <a:gd name="connsiteY5" fmla="*/ 76274 h 76274"/>
              <a:gd name="connsiteX6" fmla="*/ 131418 w 203122"/>
              <a:gd name="connsiteY6" fmla="*/ 39936 h 76274"/>
              <a:gd name="connsiteX7" fmla="*/ 66852 w 203122"/>
              <a:gd name="connsiteY7" fmla="*/ 35712 h 76274"/>
              <a:gd name="connsiteX8" fmla="*/ 45085 w 203122"/>
              <a:gd name="connsiteY8" fmla="*/ 76274 h 76274"/>
              <a:gd name="connsiteX9" fmla="*/ 790 w 203122"/>
              <a:gd name="connsiteY9" fmla="*/ 76274 h 76274"/>
              <a:gd name="connsiteX0" fmla="*/ 0 w 202332"/>
              <a:gd name="connsiteY0" fmla="*/ 76274 h 76274"/>
              <a:gd name="connsiteX1" fmla="*/ 22393 w 202332"/>
              <a:gd name="connsiteY1" fmla="*/ 17543 h 76274"/>
              <a:gd name="connsiteX2" fmla="*/ 100771 w 202332"/>
              <a:gd name="connsiteY2" fmla="*/ 0 h 76274"/>
              <a:gd name="connsiteX3" fmla="*/ 179148 w 202332"/>
              <a:gd name="connsiteY3" fmla="*/ 21275 h 76274"/>
              <a:gd name="connsiteX4" fmla="*/ 201542 w 202332"/>
              <a:gd name="connsiteY4" fmla="*/ 76274 h 76274"/>
              <a:gd name="connsiteX5" fmla="*/ 157247 w 202332"/>
              <a:gd name="connsiteY5" fmla="*/ 76274 h 76274"/>
              <a:gd name="connsiteX6" fmla="*/ 130628 w 202332"/>
              <a:gd name="connsiteY6" fmla="*/ 39936 h 76274"/>
              <a:gd name="connsiteX7" fmla="*/ 66062 w 202332"/>
              <a:gd name="connsiteY7" fmla="*/ 35712 h 76274"/>
              <a:gd name="connsiteX8" fmla="*/ 44295 w 202332"/>
              <a:gd name="connsiteY8" fmla="*/ 76274 h 76274"/>
              <a:gd name="connsiteX9" fmla="*/ 0 w 202332"/>
              <a:gd name="connsiteY9" fmla="*/ 76274 h 76274"/>
              <a:gd name="connsiteX0" fmla="*/ 0 w 201542"/>
              <a:gd name="connsiteY0" fmla="*/ 76274 h 76274"/>
              <a:gd name="connsiteX1" fmla="*/ 22393 w 201542"/>
              <a:gd name="connsiteY1" fmla="*/ 17543 h 76274"/>
              <a:gd name="connsiteX2" fmla="*/ 100771 w 201542"/>
              <a:gd name="connsiteY2" fmla="*/ 0 h 76274"/>
              <a:gd name="connsiteX3" fmla="*/ 179148 w 201542"/>
              <a:gd name="connsiteY3" fmla="*/ 21275 h 76274"/>
              <a:gd name="connsiteX4" fmla="*/ 201542 w 201542"/>
              <a:gd name="connsiteY4" fmla="*/ 76274 h 76274"/>
              <a:gd name="connsiteX5" fmla="*/ 157247 w 201542"/>
              <a:gd name="connsiteY5" fmla="*/ 76274 h 76274"/>
              <a:gd name="connsiteX6" fmla="*/ 130628 w 201542"/>
              <a:gd name="connsiteY6" fmla="*/ 39936 h 76274"/>
              <a:gd name="connsiteX7" fmla="*/ 66062 w 201542"/>
              <a:gd name="connsiteY7" fmla="*/ 35712 h 76274"/>
              <a:gd name="connsiteX8" fmla="*/ 44295 w 201542"/>
              <a:gd name="connsiteY8" fmla="*/ 76274 h 76274"/>
              <a:gd name="connsiteX9" fmla="*/ 0 w 201542"/>
              <a:gd name="connsiteY9" fmla="*/ 76274 h 76274"/>
              <a:gd name="connsiteX0" fmla="*/ 0 w 201542"/>
              <a:gd name="connsiteY0" fmla="*/ 58731 h 58731"/>
              <a:gd name="connsiteX1" fmla="*/ 22393 w 201542"/>
              <a:gd name="connsiteY1" fmla="*/ 0 h 58731"/>
              <a:gd name="connsiteX2" fmla="*/ 179148 w 201542"/>
              <a:gd name="connsiteY2" fmla="*/ 3732 h 58731"/>
              <a:gd name="connsiteX3" fmla="*/ 201542 w 201542"/>
              <a:gd name="connsiteY3" fmla="*/ 58731 h 58731"/>
              <a:gd name="connsiteX4" fmla="*/ 157247 w 201542"/>
              <a:gd name="connsiteY4" fmla="*/ 58731 h 58731"/>
              <a:gd name="connsiteX5" fmla="*/ 130628 w 201542"/>
              <a:gd name="connsiteY5" fmla="*/ 22393 h 58731"/>
              <a:gd name="connsiteX6" fmla="*/ 66062 w 201542"/>
              <a:gd name="connsiteY6" fmla="*/ 18169 h 58731"/>
              <a:gd name="connsiteX7" fmla="*/ 44295 w 201542"/>
              <a:gd name="connsiteY7" fmla="*/ 58731 h 58731"/>
              <a:gd name="connsiteX8" fmla="*/ 0 w 201542"/>
              <a:gd name="connsiteY8" fmla="*/ 58731 h 58731"/>
              <a:gd name="connsiteX0" fmla="*/ 0 w 201542"/>
              <a:gd name="connsiteY0" fmla="*/ 89985 h 89985"/>
              <a:gd name="connsiteX1" fmla="*/ 22393 w 201542"/>
              <a:gd name="connsiteY1" fmla="*/ 31254 h 89985"/>
              <a:gd name="connsiteX2" fmla="*/ 101436 w 201542"/>
              <a:gd name="connsiteY2" fmla="*/ 0 h 89985"/>
              <a:gd name="connsiteX3" fmla="*/ 179148 w 201542"/>
              <a:gd name="connsiteY3" fmla="*/ 34986 h 89985"/>
              <a:gd name="connsiteX4" fmla="*/ 201542 w 201542"/>
              <a:gd name="connsiteY4" fmla="*/ 89985 h 89985"/>
              <a:gd name="connsiteX5" fmla="*/ 157247 w 201542"/>
              <a:gd name="connsiteY5" fmla="*/ 89985 h 89985"/>
              <a:gd name="connsiteX6" fmla="*/ 130628 w 201542"/>
              <a:gd name="connsiteY6" fmla="*/ 53647 h 89985"/>
              <a:gd name="connsiteX7" fmla="*/ 66062 w 201542"/>
              <a:gd name="connsiteY7" fmla="*/ 49423 h 89985"/>
              <a:gd name="connsiteX8" fmla="*/ 44295 w 201542"/>
              <a:gd name="connsiteY8" fmla="*/ 89985 h 89985"/>
              <a:gd name="connsiteX9" fmla="*/ 0 w 201542"/>
              <a:gd name="connsiteY9" fmla="*/ 89985 h 89985"/>
              <a:gd name="connsiteX0" fmla="*/ 0 w 201542"/>
              <a:gd name="connsiteY0" fmla="*/ 77670 h 77670"/>
              <a:gd name="connsiteX1" fmla="*/ 22393 w 201542"/>
              <a:gd name="connsiteY1" fmla="*/ 18939 h 77670"/>
              <a:gd name="connsiteX2" fmla="*/ 98357 w 201542"/>
              <a:gd name="connsiteY2" fmla="*/ 0 h 77670"/>
              <a:gd name="connsiteX3" fmla="*/ 179148 w 201542"/>
              <a:gd name="connsiteY3" fmla="*/ 22671 h 77670"/>
              <a:gd name="connsiteX4" fmla="*/ 201542 w 201542"/>
              <a:gd name="connsiteY4" fmla="*/ 77670 h 77670"/>
              <a:gd name="connsiteX5" fmla="*/ 157247 w 201542"/>
              <a:gd name="connsiteY5" fmla="*/ 77670 h 77670"/>
              <a:gd name="connsiteX6" fmla="*/ 130628 w 201542"/>
              <a:gd name="connsiteY6" fmla="*/ 41332 h 77670"/>
              <a:gd name="connsiteX7" fmla="*/ 66062 w 201542"/>
              <a:gd name="connsiteY7" fmla="*/ 37108 h 77670"/>
              <a:gd name="connsiteX8" fmla="*/ 44295 w 201542"/>
              <a:gd name="connsiteY8" fmla="*/ 77670 h 77670"/>
              <a:gd name="connsiteX9" fmla="*/ 0 w 201542"/>
              <a:gd name="connsiteY9" fmla="*/ 77670 h 7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42" h="77670">
                <a:moveTo>
                  <a:pt x="0" y="77670"/>
                </a:moveTo>
                <a:lnTo>
                  <a:pt x="22393" y="18939"/>
                </a:lnTo>
                <a:cubicBezTo>
                  <a:pt x="48741" y="17757"/>
                  <a:pt x="72009" y="1182"/>
                  <a:pt x="98357" y="0"/>
                </a:cubicBezTo>
                <a:lnTo>
                  <a:pt x="179148" y="22671"/>
                </a:lnTo>
                <a:lnTo>
                  <a:pt x="201542" y="77670"/>
                </a:lnTo>
                <a:lnTo>
                  <a:pt x="157247" y="77670"/>
                </a:lnTo>
                <a:cubicBezTo>
                  <a:pt x="145428" y="71614"/>
                  <a:pt x="140041" y="48714"/>
                  <a:pt x="130628" y="41332"/>
                </a:cubicBezTo>
                <a:cubicBezTo>
                  <a:pt x="121215" y="33950"/>
                  <a:pt x="80451" y="31052"/>
                  <a:pt x="66062" y="37108"/>
                </a:cubicBezTo>
                <a:lnTo>
                  <a:pt x="44295" y="77670"/>
                </a:lnTo>
                <a:lnTo>
                  <a:pt x="0" y="77670"/>
                </a:lnTo>
                <a:close/>
              </a:path>
            </a:pathLst>
          </a:cu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Arco de bloque 5"/>
          <p:cNvSpPr/>
          <p:nvPr/>
        </p:nvSpPr>
        <p:spPr>
          <a:xfrm rot="10800000">
            <a:off x="9311597" y="2556189"/>
            <a:ext cx="201542" cy="77670"/>
          </a:xfrm>
          <a:custGeom>
            <a:avLst/>
            <a:gdLst>
              <a:gd name="connsiteX0" fmla="*/ 0 w 201541"/>
              <a:gd name="connsiteY0" fmla="*/ 88589 h 177177"/>
              <a:gd name="connsiteX1" fmla="*/ 100771 w 201541"/>
              <a:gd name="connsiteY1" fmla="*/ 0 h 177177"/>
              <a:gd name="connsiteX2" fmla="*/ 201542 w 201541"/>
              <a:gd name="connsiteY2" fmla="*/ 88589 h 177177"/>
              <a:gd name="connsiteX3" fmla="*/ 157247 w 201541"/>
              <a:gd name="connsiteY3" fmla="*/ 88589 h 177177"/>
              <a:gd name="connsiteX4" fmla="*/ 100771 w 201541"/>
              <a:gd name="connsiteY4" fmla="*/ 44295 h 177177"/>
              <a:gd name="connsiteX5" fmla="*/ 44295 w 201541"/>
              <a:gd name="connsiteY5" fmla="*/ 88589 h 177177"/>
              <a:gd name="connsiteX6" fmla="*/ 0 w 201541"/>
              <a:gd name="connsiteY6" fmla="*/ 88589 h 177177"/>
              <a:gd name="connsiteX0" fmla="*/ 0 w 202332"/>
              <a:gd name="connsiteY0" fmla="*/ 90394 h 90394"/>
              <a:gd name="connsiteX1" fmla="*/ 100771 w 202332"/>
              <a:gd name="connsiteY1" fmla="*/ 1805 h 90394"/>
              <a:gd name="connsiteX2" fmla="*/ 179148 w 202332"/>
              <a:gd name="connsiteY2" fmla="*/ 35395 h 90394"/>
              <a:gd name="connsiteX3" fmla="*/ 201542 w 202332"/>
              <a:gd name="connsiteY3" fmla="*/ 90394 h 90394"/>
              <a:gd name="connsiteX4" fmla="*/ 157247 w 202332"/>
              <a:gd name="connsiteY4" fmla="*/ 90394 h 90394"/>
              <a:gd name="connsiteX5" fmla="*/ 100771 w 202332"/>
              <a:gd name="connsiteY5" fmla="*/ 46100 h 90394"/>
              <a:gd name="connsiteX6" fmla="*/ 44295 w 202332"/>
              <a:gd name="connsiteY6" fmla="*/ 90394 h 90394"/>
              <a:gd name="connsiteX7" fmla="*/ 0 w 202332"/>
              <a:gd name="connsiteY7" fmla="*/ 90394 h 90394"/>
              <a:gd name="connsiteX0" fmla="*/ 790 w 203122"/>
              <a:gd name="connsiteY0" fmla="*/ 90394 h 90394"/>
              <a:gd name="connsiteX1" fmla="*/ 23183 w 203122"/>
              <a:gd name="connsiteY1" fmla="*/ 31663 h 90394"/>
              <a:gd name="connsiteX2" fmla="*/ 101561 w 203122"/>
              <a:gd name="connsiteY2" fmla="*/ 1805 h 90394"/>
              <a:gd name="connsiteX3" fmla="*/ 179938 w 203122"/>
              <a:gd name="connsiteY3" fmla="*/ 35395 h 90394"/>
              <a:gd name="connsiteX4" fmla="*/ 202332 w 203122"/>
              <a:gd name="connsiteY4" fmla="*/ 90394 h 90394"/>
              <a:gd name="connsiteX5" fmla="*/ 158037 w 203122"/>
              <a:gd name="connsiteY5" fmla="*/ 90394 h 90394"/>
              <a:gd name="connsiteX6" fmla="*/ 101561 w 203122"/>
              <a:gd name="connsiteY6" fmla="*/ 46100 h 90394"/>
              <a:gd name="connsiteX7" fmla="*/ 45085 w 203122"/>
              <a:gd name="connsiteY7" fmla="*/ 90394 h 90394"/>
              <a:gd name="connsiteX8" fmla="*/ 790 w 203122"/>
              <a:gd name="connsiteY8" fmla="*/ 90394 h 90394"/>
              <a:gd name="connsiteX0" fmla="*/ 790 w 203122"/>
              <a:gd name="connsiteY0" fmla="*/ 90394 h 90394"/>
              <a:gd name="connsiteX1" fmla="*/ 23183 w 203122"/>
              <a:gd name="connsiteY1" fmla="*/ 31663 h 90394"/>
              <a:gd name="connsiteX2" fmla="*/ 101561 w 203122"/>
              <a:gd name="connsiteY2" fmla="*/ 1805 h 90394"/>
              <a:gd name="connsiteX3" fmla="*/ 179938 w 203122"/>
              <a:gd name="connsiteY3" fmla="*/ 35395 h 90394"/>
              <a:gd name="connsiteX4" fmla="*/ 202332 w 203122"/>
              <a:gd name="connsiteY4" fmla="*/ 90394 h 90394"/>
              <a:gd name="connsiteX5" fmla="*/ 158037 w 203122"/>
              <a:gd name="connsiteY5" fmla="*/ 90394 h 90394"/>
              <a:gd name="connsiteX6" fmla="*/ 101561 w 203122"/>
              <a:gd name="connsiteY6" fmla="*/ 46100 h 90394"/>
              <a:gd name="connsiteX7" fmla="*/ 45085 w 203122"/>
              <a:gd name="connsiteY7" fmla="*/ 90394 h 90394"/>
              <a:gd name="connsiteX8" fmla="*/ 790 w 203122"/>
              <a:gd name="connsiteY8" fmla="*/ 90394 h 90394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01561 w 203122"/>
              <a:gd name="connsiteY6" fmla="*/ 44295 h 88589"/>
              <a:gd name="connsiteX7" fmla="*/ 45085 w 203122"/>
              <a:gd name="connsiteY7" fmla="*/ 88589 h 88589"/>
              <a:gd name="connsiteX8" fmla="*/ 790 w 203122"/>
              <a:gd name="connsiteY8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01561 w 203122"/>
              <a:gd name="connsiteY6" fmla="*/ 44295 h 88589"/>
              <a:gd name="connsiteX7" fmla="*/ 45085 w 203122"/>
              <a:gd name="connsiteY7" fmla="*/ 88589 h 88589"/>
              <a:gd name="connsiteX8" fmla="*/ 790 w 203122"/>
              <a:gd name="connsiteY8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101561 w 203122"/>
              <a:gd name="connsiteY7" fmla="*/ 44295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79167 w 203122"/>
              <a:gd name="connsiteY7" fmla="*/ 48027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88589 h 88589"/>
              <a:gd name="connsiteX1" fmla="*/ 23183 w 203122"/>
              <a:gd name="connsiteY1" fmla="*/ 29858 h 88589"/>
              <a:gd name="connsiteX2" fmla="*/ 101561 w 203122"/>
              <a:gd name="connsiteY2" fmla="*/ 0 h 88589"/>
              <a:gd name="connsiteX3" fmla="*/ 179938 w 203122"/>
              <a:gd name="connsiteY3" fmla="*/ 33590 h 88589"/>
              <a:gd name="connsiteX4" fmla="*/ 202332 w 203122"/>
              <a:gd name="connsiteY4" fmla="*/ 88589 h 88589"/>
              <a:gd name="connsiteX5" fmla="*/ 158037 w 203122"/>
              <a:gd name="connsiteY5" fmla="*/ 88589 h 88589"/>
              <a:gd name="connsiteX6" fmla="*/ 131418 w 203122"/>
              <a:gd name="connsiteY6" fmla="*/ 52251 h 88589"/>
              <a:gd name="connsiteX7" fmla="*/ 66852 w 203122"/>
              <a:gd name="connsiteY7" fmla="*/ 48027 h 88589"/>
              <a:gd name="connsiteX8" fmla="*/ 45085 w 203122"/>
              <a:gd name="connsiteY8" fmla="*/ 88589 h 88589"/>
              <a:gd name="connsiteX9" fmla="*/ 790 w 203122"/>
              <a:gd name="connsiteY9" fmla="*/ 88589 h 88589"/>
              <a:gd name="connsiteX0" fmla="*/ 790 w 203122"/>
              <a:gd name="connsiteY0" fmla="*/ 76274 h 76274"/>
              <a:gd name="connsiteX1" fmla="*/ 23183 w 203122"/>
              <a:gd name="connsiteY1" fmla="*/ 17543 h 76274"/>
              <a:gd name="connsiteX2" fmla="*/ 101561 w 203122"/>
              <a:gd name="connsiteY2" fmla="*/ 0 h 76274"/>
              <a:gd name="connsiteX3" fmla="*/ 179938 w 203122"/>
              <a:gd name="connsiteY3" fmla="*/ 21275 h 76274"/>
              <a:gd name="connsiteX4" fmla="*/ 202332 w 203122"/>
              <a:gd name="connsiteY4" fmla="*/ 76274 h 76274"/>
              <a:gd name="connsiteX5" fmla="*/ 158037 w 203122"/>
              <a:gd name="connsiteY5" fmla="*/ 76274 h 76274"/>
              <a:gd name="connsiteX6" fmla="*/ 131418 w 203122"/>
              <a:gd name="connsiteY6" fmla="*/ 39936 h 76274"/>
              <a:gd name="connsiteX7" fmla="*/ 66852 w 203122"/>
              <a:gd name="connsiteY7" fmla="*/ 35712 h 76274"/>
              <a:gd name="connsiteX8" fmla="*/ 45085 w 203122"/>
              <a:gd name="connsiteY8" fmla="*/ 76274 h 76274"/>
              <a:gd name="connsiteX9" fmla="*/ 790 w 203122"/>
              <a:gd name="connsiteY9" fmla="*/ 76274 h 76274"/>
              <a:gd name="connsiteX0" fmla="*/ 0 w 202332"/>
              <a:gd name="connsiteY0" fmla="*/ 76274 h 76274"/>
              <a:gd name="connsiteX1" fmla="*/ 22393 w 202332"/>
              <a:gd name="connsiteY1" fmla="*/ 17543 h 76274"/>
              <a:gd name="connsiteX2" fmla="*/ 100771 w 202332"/>
              <a:gd name="connsiteY2" fmla="*/ 0 h 76274"/>
              <a:gd name="connsiteX3" fmla="*/ 179148 w 202332"/>
              <a:gd name="connsiteY3" fmla="*/ 21275 h 76274"/>
              <a:gd name="connsiteX4" fmla="*/ 201542 w 202332"/>
              <a:gd name="connsiteY4" fmla="*/ 76274 h 76274"/>
              <a:gd name="connsiteX5" fmla="*/ 157247 w 202332"/>
              <a:gd name="connsiteY5" fmla="*/ 76274 h 76274"/>
              <a:gd name="connsiteX6" fmla="*/ 130628 w 202332"/>
              <a:gd name="connsiteY6" fmla="*/ 39936 h 76274"/>
              <a:gd name="connsiteX7" fmla="*/ 66062 w 202332"/>
              <a:gd name="connsiteY7" fmla="*/ 35712 h 76274"/>
              <a:gd name="connsiteX8" fmla="*/ 44295 w 202332"/>
              <a:gd name="connsiteY8" fmla="*/ 76274 h 76274"/>
              <a:gd name="connsiteX9" fmla="*/ 0 w 202332"/>
              <a:gd name="connsiteY9" fmla="*/ 76274 h 76274"/>
              <a:gd name="connsiteX0" fmla="*/ 0 w 201542"/>
              <a:gd name="connsiteY0" fmla="*/ 76274 h 76274"/>
              <a:gd name="connsiteX1" fmla="*/ 22393 w 201542"/>
              <a:gd name="connsiteY1" fmla="*/ 17543 h 76274"/>
              <a:gd name="connsiteX2" fmla="*/ 100771 w 201542"/>
              <a:gd name="connsiteY2" fmla="*/ 0 h 76274"/>
              <a:gd name="connsiteX3" fmla="*/ 179148 w 201542"/>
              <a:gd name="connsiteY3" fmla="*/ 21275 h 76274"/>
              <a:gd name="connsiteX4" fmla="*/ 201542 w 201542"/>
              <a:gd name="connsiteY4" fmla="*/ 76274 h 76274"/>
              <a:gd name="connsiteX5" fmla="*/ 157247 w 201542"/>
              <a:gd name="connsiteY5" fmla="*/ 76274 h 76274"/>
              <a:gd name="connsiteX6" fmla="*/ 130628 w 201542"/>
              <a:gd name="connsiteY6" fmla="*/ 39936 h 76274"/>
              <a:gd name="connsiteX7" fmla="*/ 66062 w 201542"/>
              <a:gd name="connsiteY7" fmla="*/ 35712 h 76274"/>
              <a:gd name="connsiteX8" fmla="*/ 44295 w 201542"/>
              <a:gd name="connsiteY8" fmla="*/ 76274 h 76274"/>
              <a:gd name="connsiteX9" fmla="*/ 0 w 201542"/>
              <a:gd name="connsiteY9" fmla="*/ 76274 h 76274"/>
              <a:gd name="connsiteX0" fmla="*/ 0 w 201542"/>
              <a:gd name="connsiteY0" fmla="*/ 58731 h 58731"/>
              <a:gd name="connsiteX1" fmla="*/ 22393 w 201542"/>
              <a:gd name="connsiteY1" fmla="*/ 0 h 58731"/>
              <a:gd name="connsiteX2" fmla="*/ 179148 w 201542"/>
              <a:gd name="connsiteY2" fmla="*/ 3732 h 58731"/>
              <a:gd name="connsiteX3" fmla="*/ 201542 w 201542"/>
              <a:gd name="connsiteY3" fmla="*/ 58731 h 58731"/>
              <a:gd name="connsiteX4" fmla="*/ 157247 w 201542"/>
              <a:gd name="connsiteY4" fmla="*/ 58731 h 58731"/>
              <a:gd name="connsiteX5" fmla="*/ 130628 w 201542"/>
              <a:gd name="connsiteY5" fmla="*/ 22393 h 58731"/>
              <a:gd name="connsiteX6" fmla="*/ 66062 w 201542"/>
              <a:gd name="connsiteY6" fmla="*/ 18169 h 58731"/>
              <a:gd name="connsiteX7" fmla="*/ 44295 w 201542"/>
              <a:gd name="connsiteY7" fmla="*/ 58731 h 58731"/>
              <a:gd name="connsiteX8" fmla="*/ 0 w 201542"/>
              <a:gd name="connsiteY8" fmla="*/ 58731 h 58731"/>
              <a:gd name="connsiteX0" fmla="*/ 0 w 201542"/>
              <a:gd name="connsiteY0" fmla="*/ 89985 h 89985"/>
              <a:gd name="connsiteX1" fmla="*/ 22393 w 201542"/>
              <a:gd name="connsiteY1" fmla="*/ 31254 h 89985"/>
              <a:gd name="connsiteX2" fmla="*/ 101436 w 201542"/>
              <a:gd name="connsiteY2" fmla="*/ 0 h 89985"/>
              <a:gd name="connsiteX3" fmla="*/ 179148 w 201542"/>
              <a:gd name="connsiteY3" fmla="*/ 34986 h 89985"/>
              <a:gd name="connsiteX4" fmla="*/ 201542 w 201542"/>
              <a:gd name="connsiteY4" fmla="*/ 89985 h 89985"/>
              <a:gd name="connsiteX5" fmla="*/ 157247 w 201542"/>
              <a:gd name="connsiteY5" fmla="*/ 89985 h 89985"/>
              <a:gd name="connsiteX6" fmla="*/ 130628 w 201542"/>
              <a:gd name="connsiteY6" fmla="*/ 53647 h 89985"/>
              <a:gd name="connsiteX7" fmla="*/ 66062 w 201542"/>
              <a:gd name="connsiteY7" fmla="*/ 49423 h 89985"/>
              <a:gd name="connsiteX8" fmla="*/ 44295 w 201542"/>
              <a:gd name="connsiteY8" fmla="*/ 89985 h 89985"/>
              <a:gd name="connsiteX9" fmla="*/ 0 w 201542"/>
              <a:gd name="connsiteY9" fmla="*/ 89985 h 89985"/>
              <a:gd name="connsiteX0" fmla="*/ 0 w 201542"/>
              <a:gd name="connsiteY0" fmla="*/ 77670 h 77670"/>
              <a:gd name="connsiteX1" fmla="*/ 22393 w 201542"/>
              <a:gd name="connsiteY1" fmla="*/ 18939 h 77670"/>
              <a:gd name="connsiteX2" fmla="*/ 98357 w 201542"/>
              <a:gd name="connsiteY2" fmla="*/ 0 h 77670"/>
              <a:gd name="connsiteX3" fmla="*/ 179148 w 201542"/>
              <a:gd name="connsiteY3" fmla="*/ 22671 h 77670"/>
              <a:gd name="connsiteX4" fmla="*/ 201542 w 201542"/>
              <a:gd name="connsiteY4" fmla="*/ 77670 h 77670"/>
              <a:gd name="connsiteX5" fmla="*/ 157247 w 201542"/>
              <a:gd name="connsiteY5" fmla="*/ 77670 h 77670"/>
              <a:gd name="connsiteX6" fmla="*/ 130628 w 201542"/>
              <a:gd name="connsiteY6" fmla="*/ 41332 h 77670"/>
              <a:gd name="connsiteX7" fmla="*/ 66062 w 201542"/>
              <a:gd name="connsiteY7" fmla="*/ 37108 h 77670"/>
              <a:gd name="connsiteX8" fmla="*/ 44295 w 201542"/>
              <a:gd name="connsiteY8" fmla="*/ 77670 h 77670"/>
              <a:gd name="connsiteX9" fmla="*/ 0 w 201542"/>
              <a:gd name="connsiteY9" fmla="*/ 77670 h 7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42" h="77670">
                <a:moveTo>
                  <a:pt x="0" y="77670"/>
                </a:moveTo>
                <a:lnTo>
                  <a:pt x="22393" y="18939"/>
                </a:lnTo>
                <a:cubicBezTo>
                  <a:pt x="48741" y="17757"/>
                  <a:pt x="72009" y="1182"/>
                  <a:pt x="98357" y="0"/>
                </a:cubicBezTo>
                <a:lnTo>
                  <a:pt x="179148" y="22671"/>
                </a:lnTo>
                <a:lnTo>
                  <a:pt x="201542" y="77670"/>
                </a:lnTo>
                <a:lnTo>
                  <a:pt x="157247" y="77670"/>
                </a:lnTo>
                <a:cubicBezTo>
                  <a:pt x="145428" y="71614"/>
                  <a:pt x="140041" y="48714"/>
                  <a:pt x="130628" y="41332"/>
                </a:cubicBezTo>
                <a:cubicBezTo>
                  <a:pt x="121215" y="33950"/>
                  <a:pt x="80451" y="31052"/>
                  <a:pt x="66062" y="37108"/>
                </a:cubicBezTo>
                <a:lnTo>
                  <a:pt x="44295" y="77670"/>
                </a:lnTo>
                <a:lnTo>
                  <a:pt x="0" y="77670"/>
                </a:lnTo>
                <a:close/>
              </a:path>
            </a:pathLst>
          </a:cu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8964162" y="2211747"/>
            <a:ext cx="154435" cy="117794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8965819" y="2215546"/>
            <a:ext cx="154435" cy="11779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10423103" y="2343453"/>
            <a:ext cx="154435" cy="117794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10424760" y="2347252"/>
            <a:ext cx="154435" cy="11779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Elipse 83"/>
          <p:cNvSpPr/>
          <p:nvPr/>
        </p:nvSpPr>
        <p:spPr>
          <a:xfrm>
            <a:off x="8620187" y="2085215"/>
            <a:ext cx="79905" cy="65665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Elipse 84"/>
          <p:cNvSpPr/>
          <p:nvPr/>
        </p:nvSpPr>
        <p:spPr>
          <a:xfrm>
            <a:off x="8621844" y="2089014"/>
            <a:ext cx="79905" cy="656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8812539" y="2067747"/>
            <a:ext cx="79905" cy="65665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Elipse 86"/>
          <p:cNvSpPr/>
          <p:nvPr/>
        </p:nvSpPr>
        <p:spPr>
          <a:xfrm>
            <a:off x="8814196" y="2071546"/>
            <a:ext cx="79905" cy="656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9118597" y="2468643"/>
            <a:ext cx="79905" cy="65665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9120254" y="2472442"/>
            <a:ext cx="79905" cy="656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23893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173</Words>
  <Application>Microsoft Office PowerPoint</Application>
  <PresentationFormat>Panorámica</PresentationFormat>
  <Paragraphs>55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</vt:lpstr>
      <vt:lpstr>Arial</vt:lpstr>
      <vt:lpstr>Montserrat SemiBold</vt:lpstr>
      <vt:lpstr>Calibri</vt:lpstr>
      <vt:lpstr>1_Tema de Office</vt:lpstr>
      <vt:lpstr>Modernización de la Carretera Jalpa – Límite de Estados  Zac./Ags.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119</cp:revision>
  <dcterms:created xsi:type="dcterms:W3CDTF">2018-12-04T03:27:02Z</dcterms:created>
  <dcterms:modified xsi:type="dcterms:W3CDTF">2023-05-23T18:20:49Z</dcterms:modified>
</cp:coreProperties>
</file>